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EA6AE2-ABE0-53CD-117F-35B994227A9D}" v="2" dt="2019-05-16T00:45:27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kiva.org/lend/1756104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erson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12C0A3C2-238C-4FC3-978C-BBAF39567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21" y="10"/>
            <a:ext cx="1219198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2" y="3116912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dirty="0">
                <a:cs typeface="Calibri Light"/>
              </a:rPr>
              <a:t>This is </a:t>
            </a:r>
            <a:r>
              <a:rPr lang="en-US" sz="4000" dirty="0" err="1">
                <a:cs typeface="Calibri Light"/>
              </a:rPr>
              <a:t>Gnimanding</a:t>
            </a:r>
            <a:r>
              <a:rPr lang="en-US" sz="4000" dirty="0">
                <a:cs typeface="Calibri Light"/>
              </a:rPr>
              <a:t>.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2910" y="5199543"/>
            <a:ext cx="4330262" cy="6257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cs typeface="Calibri"/>
              </a:rPr>
              <a:t>She is from Senegal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8C3F62C9-58C7-4388-A662-E298AE755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99" r="14224" b="-1"/>
          <a:stretch/>
        </p:blipFill>
        <p:spPr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5" name="Picture 5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7839FA72-6434-49DD-BD8A-3F65D9CF6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2" b="5932"/>
          <a:stretch/>
        </p:blipFill>
        <p:spPr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F60CD-27D9-4A7E-944E-58B4D6417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4366456"/>
            <a:ext cx="3886199" cy="5843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B9F5F-BD62-46BD-AD41-473AA4F0B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631" y="2219115"/>
            <a:ext cx="4778694" cy="26386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Gnimanding is from Senegal which is in West Africa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Gnimanding has 10 kids of whom are 5 boys.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She has a business that sells  vegetables and groundnuts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And she has been growing this business for YEARS!</a:t>
            </a:r>
          </a:p>
        </p:txBody>
      </p:sp>
    </p:spTree>
    <p:extLst>
      <p:ext uri="{BB962C8B-B14F-4D97-AF65-F5344CB8AC3E}">
        <p14:creationId xmlns:p14="http://schemas.microsoft.com/office/powerpoint/2010/main" val="3552112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AFAD9261-F165-4C81-9C06-65FA904D4B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t="7792" b="7963"/>
          <a:stretch/>
        </p:blipFill>
        <p:spPr>
          <a:xfrm>
            <a:off x="-17" y="10"/>
            <a:ext cx="12192000" cy="6855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77BBD-A6C6-456D-B0F8-D7C842ED9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 About her country.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6DEB9-52EB-4E55-878E-FC48783ED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272888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/>
              <a:t>Gnimanding</a:t>
            </a:r>
            <a:r>
              <a:rPr lang="en-US" dirty="0"/>
              <a:t> is from Senegal which is west of Africa. The population and total from 2016 was 15.41 million . It is officially the republic of Senegal, is a country of West Africa. Which is only 4,553 miles from us</a:t>
            </a:r>
            <a:r>
              <a:rPr lang="en-US" sz="1800" dirty="0"/>
              <a:t>. </a:t>
            </a:r>
          </a:p>
        </p:txBody>
      </p:sp>
      <p:sp>
        <p:nvSpPr>
          <p:cNvPr id="19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7FE2C8F6-96F5-4190-A75A-2C823F3D7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4" r="1158" b="3"/>
          <a:stretch/>
        </p:blipFill>
        <p:spPr>
          <a:xfrm>
            <a:off x="6893342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78508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8148AC-3A6F-45CA-808E-E99684B2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  <a:cs typeface="Calibri Light"/>
              </a:rPr>
              <a:t>More about her business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2D5B9FB-15B8-4090-B8F6-F5667DDF80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458" r="-2"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7366D-C764-47FA-BC8D-8CBECB546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  <a:cs typeface="Calibri"/>
              </a:rPr>
              <a:t>She sells groundnuts and vegetables for a living.</a:t>
            </a:r>
          </a:p>
          <a:p>
            <a:r>
              <a:rPr lang="en-US" sz="2000">
                <a:solidFill>
                  <a:srgbClr val="000000"/>
                </a:solidFill>
                <a:cs typeface="Calibri"/>
              </a:rPr>
              <a:t>Her 10 kids help her provide crops to sell for her business by helping grow crops.</a:t>
            </a:r>
          </a:p>
          <a:p>
            <a:r>
              <a:rPr lang="en-US" sz="2000">
                <a:solidFill>
                  <a:srgbClr val="000000"/>
                </a:solidFill>
                <a:cs typeface="Calibri"/>
              </a:rPr>
              <a:t>She needs 350 dollars to go.</a:t>
            </a:r>
          </a:p>
          <a:p>
            <a:r>
              <a:rPr lang="en-US" sz="2000">
                <a:solidFill>
                  <a:srgbClr val="000000"/>
                </a:solidFill>
                <a:cs typeface="Calibri"/>
              </a:rPr>
              <a:t>But we are willing to donate 100 to help her out.</a:t>
            </a:r>
          </a:p>
          <a:p>
            <a:endParaRPr lang="en-US" sz="20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852232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80ABFE02-D886-4680-B438-1B308B6B2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764" b="64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BED404-5CDD-4B04-9BF0-516DC314D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2151" y="133802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Why should you donate to </a:t>
            </a:r>
            <a:r>
              <a:rPr lang="en-US" dirty="0" err="1">
                <a:solidFill>
                  <a:srgbClr val="FFFFFF"/>
                </a:solidFill>
                <a:cs typeface="Calibri Light"/>
              </a:rPr>
              <a:t>Gnimanding</a:t>
            </a:r>
            <a:r>
              <a:rPr lang="en-US" dirty="0">
                <a:solidFill>
                  <a:srgbClr val="FFFFFF"/>
                </a:solidFill>
                <a:cs typeface="Calibri Light"/>
              </a:rPr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24582-B95A-47D8-9BD4-FA382F46C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30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84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C07CD0-3857-49C9-9F06-E6E3FFB3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Why should you donate to Gnimanding?</a:t>
            </a:r>
          </a:p>
        </p:txBody>
      </p:sp>
      <p:pic>
        <p:nvPicPr>
          <p:cNvPr id="5" name="Picture 5" descr="A close up of text on a whiteboard&#10;&#10;Description generated with high confidence">
            <a:extLst>
              <a:ext uri="{FF2B5EF4-FFF2-40B4-BE49-F238E27FC236}">
                <a16:creationId xmlns:a16="http://schemas.microsoft.com/office/drawing/2014/main" id="{F0571E29-3A32-4AE4-B8A5-4B394B058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E0B62-36C8-41F4-A223-9D27868A0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You should donate to Gnimanding because she has been a member of a banc villageios for years. She's 45 years old and she is divorced with a working 10 kids and has been growing this business for years now. I think if you donated to her it will benefit her business and her family and it will probably help her with some funds. </a:t>
            </a:r>
          </a:p>
        </p:txBody>
      </p:sp>
    </p:spTree>
    <p:extLst>
      <p:ext uri="{BB962C8B-B14F-4D97-AF65-F5344CB8AC3E}">
        <p14:creationId xmlns:p14="http://schemas.microsoft.com/office/powerpoint/2010/main" val="2517483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2CF9-A900-4D80-827F-8799EA2F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Does she pay back?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1F161-E6AA-4F05-B940-CFFCD5250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 sz="2800" dirty="0">
                <a:cs typeface="Calibri"/>
              </a:rPr>
              <a:t>Most definitely she has a 4-star rating and pays back the clients that donate to her.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507D07-E4F2-486B-A9FA-D74DD12CCA56}"/>
              </a:ext>
            </a:extLst>
          </p:cNvPr>
          <p:cNvSpPr txBox="1"/>
          <p:nvPr/>
        </p:nvSpPr>
        <p:spPr>
          <a:xfrm>
            <a:off x="6636589" y="1618891"/>
            <a:ext cx="274320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18AEC"/>
                </a:solidFill>
                <a:latin typeface="PostGrotesk"/>
                <a:hlinkClick r:id="rId2"/>
              </a:rPr>
              <a:t>Loan length</a:t>
            </a:r>
            <a:r>
              <a:rPr lang="en-US">
                <a:solidFill>
                  <a:srgbClr val="484848"/>
                </a:solidFill>
                <a:latin typeface="PostGrotesk"/>
              </a:rPr>
              <a:t>:</a:t>
            </a:r>
          </a:p>
          <a:p>
            <a:r>
              <a:rPr lang="en-US" b="1">
                <a:solidFill>
                  <a:srgbClr val="4FAF4E"/>
                </a:solidFill>
                <a:latin typeface="PostGrotesk"/>
              </a:rPr>
              <a:t>8 months</a:t>
            </a:r>
          </a:p>
          <a:p>
            <a:endParaRPr lang="en-US">
              <a:solidFill>
                <a:srgbClr val="484848"/>
              </a:solidFill>
              <a:latin typeface="PostGrotesk"/>
            </a:endParaRPr>
          </a:p>
          <a:p>
            <a:r>
              <a:rPr lang="en-US">
                <a:solidFill>
                  <a:srgbClr val="484848"/>
                </a:solidFill>
                <a:latin typeface="PostGrotesk"/>
              </a:rPr>
              <a:t>Repayment schedule: </a:t>
            </a:r>
            <a:r>
              <a:rPr lang="en-US" b="1">
                <a:solidFill>
                  <a:srgbClr val="484848"/>
                </a:solidFill>
                <a:latin typeface="PostGrotesk"/>
              </a:rPr>
              <a:t>At end of term</a:t>
            </a:r>
          </a:p>
          <a:p>
            <a:r>
              <a:rPr lang="en-US">
                <a:solidFill>
                  <a:srgbClr val="484848"/>
                </a:solidFill>
                <a:latin typeface="PostGrotesk"/>
              </a:rPr>
              <a:t>Disbursed date: </a:t>
            </a:r>
            <a:r>
              <a:rPr lang="en-US" b="1">
                <a:solidFill>
                  <a:srgbClr val="484848"/>
                </a:solidFill>
                <a:latin typeface="PostGrotesk"/>
              </a:rPr>
              <a:t>April 6, 2019</a:t>
            </a:r>
          </a:p>
          <a:p>
            <a:r>
              <a:rPr lang="en-US">
                <a:solidFill>
                  <a:srgbClr val="484848"/>
                </a:solidFill>
                <a:latin typeface="PostGrotesk"/>
              </a:rPr>
              <a:t>Currency exchange loss: </a:t>
            </a:r>
            <a:r>
              <a:rPr lang="en-US" b="1">
                <a:solidFill>
                  <a:srgbClr val="484848"/>
                </a:solidFill>
                <a:latin typeface="PostGrotesk"/>
              </a:rPr>
              <a:t>Possible</a:t>
            </a:r>
          </a:p>
          <a:p>
            <a:r>
              <a:rPr lang="en-US">
                <a:solidFill>
                  <a:srgbClr val="484848"/>
                </a:solidFill>
                <a:latin typeface="PostGrotesk"/>
              </a:rPr>
              <a:t>Facilitated by Field Partner: </a:t>
            </a:r>
            <a:r>
              <a:rPr lang="en-US" b="1">
                <a:solidFill>
                  <a:srgbClr val="484848"/>
                </a:solidFill>
                <a:latin typeface="PostGrotesk"/>
              </a:rPr>
              <a:t>CAURIE Microfinance</a:t>
            </a:r>
          </a:p>
          <a:p>
            <a:r>
              <a:rPr lang="en-US">
                <a:solidFill>
                  <a:srgbClr val="484848"/>
                </a:solidFill>
                <a:latin typeface="PostGrotesk"/>
              </a:rPr>
              <a:t>Is borrower paying interest? </a:t>
            </a:r>
            <a:r>
              <a:rPr lang="en-US" b="1">
                <a:solidFill>
                  <a:srgbClr val="484848"/>
                </a:solidFill>
                <a:latin typeface="PostGrotesk"/>
              </a:rPr>
              <a:t>Yes</a:t>
            </a:r>
          </a:p>
          <a:p>
            <a:endParaRPr lang="en-US">
              <a:solidFill>
                <a:srgbClr val="484848"/>
              </a:solidFill>
              <a:latin typeface="PostGrotesk"/>
            </a:endParaRP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3C2C7588-7C13-45C6-8090-DE3F53687D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508" r="2508"/>
          <a:stretch/>
        </p:blipFill>
        <p:spPr>
          <a:xfrm>
            <a:off x="836194" y="4125135"/>
            <a:ext cx="3033622" cy="22500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E56799-13BE-48B2-AD7D-8641EC0F9C05}"/>
              </a:ext>
            </a:extLst>
          </p:cNvPr>
          <p:cNvSpPr txBox="1"/>
          <p:nvPr/>
        </p:nvSpPr>
        <p:spPr>
          <a:xfrm>
            <a:off x="1331343" y="458062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424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A6F0F-FB3F-4400-B7CF-3822B94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/>
              </a:rPr>
              <a:t>Why is donating to her the best choice? </a:t>
            </a:r>
            <a:endParaRPr lang="en-US" dirty="0"/>
          </a:p>
        </p:txBody>
      </p:sp>
      <p:pic>
        <p:nvPicPr>
          <p:cNvPr id="5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197C8E4-9B74-4A13-9ABD-B7257605B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293" y="2742640"/>
            <a:ext cx="5069382" cy="2448370"/>
          </a:xfrm>
          <a:prstGeom prst="rect">
            <a:avLst/>
          </a:prstGeom>
        </p:spPr>
      </p:pic>
      <p:sp>
        <p:nvSpPr>
          <p:cNvPr id="7" name="Freeform: Shape 9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64582-22FB-43AF-81B9-91CF446B2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2000"/>
          </a:p>
          <a:p>
            <a:r>
              <a:rPr lang="en-US" sz="2400" dirty="0">
                <a:cs typeface="Calibri"/>
              </a:rPr>
              <a:t>Donating to </a:t>
            </a:r>
            <a:r>
              <a:rPr lang="en-US" sz="2400" dirty="0" err="1">
                <a:cs typeface="Calibri"/>
              </a:rPr>
              <a:t>gnimanding</a:t>
            </a:r>
            <a:r>
              <a:rPr lang="en-US" sz="2400" dirty="0">
                <a:cs typeface="Calibri"/>
              </a:rPr>
              <a:t> is the best choice because you can not only help her sell for her </a:t>
            </a:r>
            <a:r>
              <a:rPr lang="en-US" sz="2400" dirty="0" err="1">
                <a:cs typeface="Calibri"/>
              </a:rPr>
              <a:t>buisness</a:t>
            </a:r>
            <a:r>
              <a:rPr lang="en-US" sz="2400" dirty="0">
                <a:cs typeface="Calibri"/>
              </a:rPr>
              <a:t> . </a:t>
            </a:r>
            <a:r>
              <a:rPr lang="en-US" sz="2400" dirty="0" err="1">
                <a:cs typeface="Calibri"/>
              </a:rPr>
              <a:t>Gnimaninding</a:t>
            </a:r>
            <a:r>
              <a:rPr lang="en-US" sz="2400" dirty="0">
                <a:cs typeface="Calibri"/>
              </a:rPr>
              <a:t> is selling for her </a:t>
            </a:r>
            <a:r>
              <a:rPr lang="en-US" sz="2400" dirty="0" err="1">
                <a:cs typeface="Calibri"/>
              </a:rPr>
              <a:t>buisness</a:t>
            </a:r>
            <a:r>
              <a:rPr lang="en-US" sz="2400" dirty="0">
                <a:cs typeface="Calibri"/>
              </a:rPr>
              <a:t> which </a:t>
            </a:r>
            <a:r>
              <a:rPr lang="en-US" sz="2400" dirty="0" err="1">
                <a:cs typeface="Calibri"/>
              </a:rPr>
              <a:t>benifiets</a:t>
            </a:r>
            <a:r>
              <a:rPr lang="en-US" sz="2400" dirty="0">
                <a:cs typeface="Calibri"/>
              </a:rPr>
              <a:t> her community and to the people she is selling to. I think donating to her is the best choice donate to her now.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76F0A-A1A9-4D8A-878E-7954ABC3E863}"/>
              </a:ext>
            </a:extLst>
          </p:cNvPr>
          <p:cNvSpPr txBox="1"/>
          <p:nvPr/>
        </p:nvSpPr>
        <p:spPr>
          <a:xfrm>
            <a:off x="253041" y="-63835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082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This is Gnimanding.</vt:lpstr>
      <vt:lpstr>PowerPoint Presentation</vt:lpstr>
      <vt:lpstr> About her country.</vt:lpstr>
      <vt:lpstr>More about her business</vt:lpstr>
      <vt:lpstr>Why should you donate to Gnimanding?</vt:lpstr>
      <vt:lpstr>Why should you donate to Gnimanding?</vt:lpstr>
      <vt:lpstr>Does she pay back?</vt:lpstr>
      <vt:lpstr>Why is donating to her the best choice?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479</cp:revision>
  <dcterms:created xsi:type="dcterms:W3CDTF">2013-07-15T20:26:40Z</dcterms:created>
  <dcterms:modified xsi:type="dcterms:W3CDTF">2019-05-16T12:40:03Z</dcterms:modified>
</cp:coreProperties>
</file>