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9" r:id="rId3"/>
    <p:sldId id="258" r:id="rId4"/>
    <p:sldId id="260"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dirty="0"/>
              <a:t>Click to edit Master title style</a:t>
            </a:r>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330EA680-D336-4FF7-8B7A-9848BB0A1C32}"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4861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32533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02068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4781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dirty="0"/>
              <a:t>Click to edit Master title style</a:t>
            </a:r>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7525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dirty="0"/>
              <a:t>Click to edit Master title style</a:t>
            </a:r>
          </a:p>
        </p:txBody>
      </p:sp>
      <p:sp>
        <p:nvSpPr>
          <p:cNvPr id="3" name="Content Placeholder 2"/>
          <p:cNvSpPr>
            <a:spLocks noGrp="1"/>
          </p:cNvSpPr>
          <p:nvPr>
            <p:ph sz="half" idx="1"/>
          </p:nvPr>
        </p:nvSpPr>
        <p:spPr>
          <a:xfrm>
            <a:off x="2605374" y="2052116"/>
            <a:ext cx="3891960" cy="39978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66636" y="2052114"/>
            <a:ext cx="3894222" cy="399782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63253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dirty="0"/>
              <a:t>Click to edit Master title style</a:t>
            </a:r>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10313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4204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46CE7D5-CF57-46EF-B807-FDD0502418D4}"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9769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120154" y="805818"/>
            <a:ext cx="5446278" cy="5244126"/>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4063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dirty="0"/>
              <a:t>Click to edit Master title style</a:t>
            </a:r>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8422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846CE7D5-CF57-46EF-B807-FDD0502418D4}" type="datetimeFigureOut">
              <a:rPr lang="en-US" smtClean="0"/>
              <a:t>5/17/2019</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330EA680-D336-4FF7-8B7A-9848BB0A1C32}"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145216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4276" y="640080"/>
            <a:ext cx="4208656" cy="3034857"/>
          </a:xfrm>
        </p:spPr>
        <p:txBody>
          <a:bodyPr anchor="b">
            <a:normAutofit/>
          </a:bodyPr>
          <a:lstStyle/>
          <a:p>
            <a:r>
              <a:rPr lang="en-US" sz="4400">
                <a:solidFill>
                  <a:srgbClr val="FFFFFF"/>
                </a:solidFill>
                <a:latin typeface="Brush Script MT"/>
                <a:cs typeface="Calibri Light"/>
              </a:rPr>
              <a:t>Violeta, Food for Good</a:t>
            </a:r>
          </a:p>
        </p:txBody>
      </p:sp>
      <p:sp>
        <p:nvSpPr>
          <p:cNvPr id="3" name="Subtitle 2"/>
          <p:cNvSpPr>
            <a:spLocks noGrp="1"/>
          </p:cNvSpPr>
          <p:nvPr>
            <p:ph type="subTitle" idx="1"/>
          </p:nvPr>
        </p:nvSpPr>
        <p:spPr>
          <a:xfrm>
            <a:off x="638921" y="3849539"/>
            <a:ext cx="4204012" cy="2359417"/>
          </a:xfrm>
        </p:spPr>
        <p:txBody>
          <a:bodyPr anchor="t">
            <a:normAutofit/>
          </a:bodyPr>
          <a:lstStyle/>
          <a:p>
            <a:pPr algn="r"/>
            <a:endParaRPr lang="en-US" sz="1600">
              <a:solidFill>
                <a:srgbClr val="FFFFFF"/>
              </a:solidFill>
            </a:endParaRPr>
          </a:p>
        </p:txBody>
      </p:sp>
      <p:pic>
        <p:nvPicPr>
          <p:cNvPr id="7" name="Graphic 6" descr="Chef">
            <a:extLst>
              <a:ext uri="{FF2B5EF4-FFF2-40B4-BE49-F238E27FC236}">
                <a16:creationId xmlns:a16="http://schemas.microsoft.com/office/drawing/2014/main" id="{A1111803-8D38-4B63-A263-1FC754384B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99753"/>
            <a:ext cx="5459470" cy="5459470"/>
          </a:xfrm>
          <a:prstGeom prst="rect">
            <a:avLst/>
          </a:prstGeom>
        </p:spPr>
      </p:pic>
      <p:pic>
        <p:nvPicPr>
          <p:cNvPr id="4" name="Picture 4" descr="A picture containing vector graphics&#10;&#10;Description generated with very high confidence">
            <a:extLst>
              <a:ext uri="{FF2B5EF4-FFF2-40B4-BE49-F238E27FC236}">
                <a16:creationId xmlns:a16="http://schemas.microsoft.com/office/drawing/2014/main" id="{9E8B1701-8381-4EC0-BB0D-CF441D87E5B7}"/>
              </a:ext>
            </a:extLst>
          </p:cNvPr>
          <p:cNvPicPr>
            <a:picLocks noChangeAspect="1"/>
          </p:cNvPicPr>
          <p:nvPr/>
        </p:nvPicPr>
        <p:blipFill>
          <a:blip r:embed="rId4"/>
          <a:stretch>
            <a:fillRect/>
          </a:stretch>
        </p:blipFill>
        <p:spPr>
          <a:xfrm>
            <a:off x="626853" y="3912943"/>
            <a:ext cx="4224068" cy="2281397"/>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37B90-16EE-4BED-8826-69B1BD6A4A5A}"/>
              </a:ext>
            </a:extLst>
          </p:cNvPr>
          <p:cNvSpPr>
            <a:spLocks noGrp="1"/>
          </p:cNvSpPr>
          <p:nvPr>
            <p:ph type="title"/>
          </p:nvPr>
        </p:nvSpPr>
        <p:spPr/>
        <p:txBody>
          <a:bodyPr>
            <a:normAutofit fontScale="90000"/>
          </a:bodyPr>
          <a:lstStyle/>
          <a:p>
            <a:r>
              <a:rPr lang="en-US"/>
              <a:t>Violeta is a food business woman who works with a female charity group called the negros women for tomorrow foundation.</a:t>
            </a:r>
          </a:p>
        </p:txBody>
      </p:sp>
      <p:sp>
        <p:nvSpPr>
          <p:cNvPr id="3" name="Content Placeholder 2">
            <a:extLst>
              <a:ext uri="{FF2B5EF4-FFF2-40B4-BE49-F238E27FC236}">
                <a16:creationId xmlns:a16="http://schemas.microsoft.com/office/drawing/2014/main" id="{663DA1D7-8113-42AB-A88A-FC7C0EA55979}"/>
              </a:ext>
            </a:extLst>
          </p:cNvPr>
          <p:cNvSpPr>
            <a:spLocks noGrp="1"/>
          </p:cNvSpPr>
          <p:nvPr>
            <p:ph idx="1"/>
          </p:nvPr>
        </p:nvSpPr>
        <p:spPr/>
        <p:txBody>
          <a:bodyPr vert="horz" lIns="45720" tIns="45720" rIns="45720" bIns="45720" rtlCol="0" anchor="t">
            <a:normAutofit/>
          </a:bodyPr>
          <a:lstStyle/>
          <a:p>
            <a:r>
              <a:rPr lang="en-US" dirty="0"/>
              <a:t>Violeta's food company deserves to be helped because it will help Violeta be fortunate enough to provide not only for her family, but all of the people of the </a:t>
            </a:r>
            <a:r>
              <a:rPr lang="en-US" dirty="0" err="1"/>
              <a:t>Philipinnes</a:t>
            </a:r>
            <a:r>
              <a:rPr lang="en-US" dirty="0"/>
              <a:t>.</a:t>
            </a:r>
          </a:p>
          <a:p>
            <a:endParaRPr lang="en-US"/>
          </a:p>
          <a:p>
            <a:r>
              <a:rPr lang="en-US" dirty="0"/>
              <a:t>If Violeta gains what she needs she is sure to pay it back soon after it is lent to her, because according to her risk rating on Kiva which explains if she is trustworthy or not, four and a half, she is very trustworthy. </a:t>
            </a:r>
          </a:p>
          <a:p>
            <a:endParaRPr lang="en-US"/>
          </a:p>
          <a:p>
            <a:r>
              <a:rPr lang="en-US" dirty="0"/>
              <a:t>As Violeta pays back what she owes we also get back what we have given her.</a:t>
            </a:r>
          </a:p>
          <a:p>
            <a:endParaRPr lang="en-US"/>
          </a:p>
        </p:txBody>
      </p:sp>
      <p:pic>
        <p:nvPicPr>
          <p:cNvPr id="4" name="Picture 4" descr="A close up of a sign&#10;&#10;Description generated with very high confidence">
            <a:extLst>
              <a:ext uri="{FF2B5EF4-FFF2-40B4-BE49-F238E27FC236}">
                <a16:creationId xmlns:a16="http://schemas.microsoft.com/office/drawing/2014/main" id="{1EBDB41A-0C54-407E-A8C0-26264674F903}"/>
              </a:ext>
            </a:extLst>
          </p:cNvPr>
          <p:cNvPicPr>
            <a:picLocks noChangeAspect="1"/>
          </p:cNvPicPr>
          <p:nvPr/>
        </p:nvPicPr>
        <p:blipFill>
          <a:blip r:embed="rId2"/>
          <a:stretch>
            <a:fillRect/>
          </a:stretch>
        </p:blipFill>
        <p:spPr>
          <a:xfrm>
            <a:off x="1000664" y="2905664"/>
            <a:ext cx="1894936" cy="1894936"/>
          </a:xfrm>
          <a:prstGeom prst="rect">
            <a:avLst/>
          </a:prstGeom>
        </p:spPr>
      </p:pic>
      <p:pic>
        <p:nvPicPr>
          <p:cNvPr id="6" name="Picture 6" descr="A close up of a logo&#10;&#10;Description generated with very high confidence">
            <a:extLst>
              <a:ext uri="{FF2B5EF4-FFF2-40B4-BE49-F238E27FC236}">
                <a16:creationId xmlns:a16="http://schemas.microsoft.com/office/drawing/2014/main" id="{70F411B0-A839-4DBE-8B6C-FA8D79807DAE}"/>
              </a:ext>
            </a:extLst>
          </p:cNvPr>
          <p:cNvPicPr>
            <a:picLocks noChangeAspect="1"/>
          </p:cNvPicPr>
          <p:nvPr/>
        </p:nvPicPr>
        <p:blipFill>
          <a:blip r:embed="rId3"/>
          <a:stretch>
            <a:fillRect/>
          </a:stretch>
        </p:blipFill>
        <p:spPr>
          <a:xfrm>
            <a:off x="1000664" y="4622620"/>
            <a:ext cx="1966823" cy="2069742"/>
          </a:xfrm>
          <a:prstGeom prst="rect">
            <a:avLst/>
          </a:prstGeom>
        </p:spPr>
      </p:pic>
      <p:pic>
        <p:nvPicPr>
          <p:cNvPr id="8" name="Picture 8" descr="A close up of a sign&#10;&#10;Description generated with very high confidence">
            <a:extLst>
              <a:ext uri="{FF2B5EF4-FFF2-40B4-BE49-F238E27FC236}">
                <a16:creationId xmlns:a16="http://schemas.microsoft.com/office/drawing/2014/main" id="{608D87E6-9BCC-4990-BC3F-1CF236708991}"/>
              </a:ext>
            </a:extLst>
          </p:cNvPr>
          <p:cNvPicPr>
            <a:picLocks noChangeAspect="1"/>
          </p:cNvPicPr>
          <p:nvPr/>
        </p:nvPicPr>
        <p:blipFill>
          <a:blip r:embed="rId4"/>
          <a:stretch>
            <a:fillRect/>
          </a:stretch>
        </p:blipFill>
        <p:spPr>
          <a:xfrm>
            <a:off x="1000665" y="159588"/>
            <a:ext cx="1621767" cy="2743200"/>
          </a:xfrm>
          <a:prstGeom prst="rect">
            <a:avLst/>
          </a:prstGeom>
        </p:spPr>
      </p:pic>
      <p:pic>
        <p:nvPicPr>
          <p:cNvPr id="10" name="Picture 10" descr="A picture containing text, book, photo, newspaper&#10;&#10;Description generated with very high confidence">
            <a:extLst>
              <a:ext uri="{FF2B5EF4-FFF2-40B4-BE49-F238E27FC236}">
                <a16:creationId xmlns:a16="http://schemas.microsoft.com/office/drawing/2014/main" id="{2050D874-E08B-449B-B760-8E67F1167951}"/>
              </a:ext>
            </a:extLst>
          </p:cNvPr>
          <p:cNvPicPr>
            <a:picLocks noChangeAspect="1"/>
          </p:cNvPicPr>
          <p:nvPr/>
        </p:nvPicPr>
        <p:blipFill>
          <a:blip r:embed="rId5"/>
          <a:stretch>
            <a:fillRect/>
          </a:stretch>
        </p:blipFill>
        <p:spPr>
          <a:xfrm>
            <a:off x="8448135" y="2774111"/>
            <a:ext cx="2743200" cy="1209137"/>
          </a:xfrm>
          <a:prstGeom prst="rect">
            <a:avLst/>
          </a:prstGeom>
        </p:spPr>
      </p:pic>
    </p:spTree>
    <p:extLst>
      <p:ext uri="{BB962C8B-B14F-4D97-AF65-F5344CB8AC3E}">
        <p14:creationId xmlns:p14="http://schemas.microsoft.com/office/powerpoint/2010/main" val="410448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C2397-7FC3-4774-BAFD-025C6E4CB485}"/>
              </a:ext>
            </a:extLst>
          </p:cNvPr>
          <p:cNvSpPr>
            <a:spLocks noGrp="1"/>
          </p:cNvSpPr>
          <p:nvPr>
            <p:ph type="title"/>
          </p:nvPr>
        </p:nvSpPr>
        <p:spPr>
          <a:xfrm>
            <a:off x="-54173" y="-4255"/>
            <a:ext cx="12250486" cy="2089087"/>
          </a:xfrm>
        </p:spPr>
        <p:txBody>
          <a:bodyPr>
            <a:normAutofit/>
          </a:bodyPr>
          <a:lstStyle/>
          <a:p>
            <a:pPr algn="ctr"/>
            <a:r>
              <a:rPr lang="en-US"/>
              <a:t>Violeta would like to use a loan of 400 dollars (Via Kiva) and only has 250 more dollars to go</a:t>
            </a:r>
          </a:p>
        </p:txBody>
      </p:sp>
      <p:sp>
        <p:nvSpPr>
          <p:cNvPr id="3" name="Text Placeholder 2">
            <a:extLst>
              <a:ext uri="{FF2B5EF4-FFF2-40B4-BE49-F238E27FC236}">
                <a16:creationId xmlns:a16="http://schemas.microsoft.com/office/drawing/2014/main" id="{1CEF1255-B794-4E76-9C5E-09A3F71DF41B}"/>
              </a:ext>
            </a:extLst>
          </p:cNvPr>
          <p:cNvSpPr>
            <a:spLocks noGrp="1"/>
          </p:cNvSpPr>
          <p:nvPr>
            <p:ph type="body" idx="1"/>
          </p:nvPr>
        </p:nvSpPr>
        <p:spPr>
          <a:xfrm>
            <a:off x="449034" y="2179636"/>
            <a:ext cx="4754880" cy="822960"/>
          </a:xfrm>
        </p:spPr>
        <p:txBody>
          <a:bodyPr/>
          <a:lstStyle/>
          <a:p>
            <a:pPr algn="ctr"/>
            <a:r>
              <a:rPr lang="en-US"/>
              <a:t>Fact</a:t>
            </a:r>
          </a:p>
        </p:txBody>
      </p:sp>
      <p:sp>
        <p:nvSpPr>
          <p:cNvPr id="4" name="Content Placeholder 3">
            <a:extLst>
              <a:ext uri="{FF2B5EF4-FFF2-40B4-BE49-F238E27FC236}">
                <a16:creationId xmlns:a16="http://schemas.microsoft.com/office/drawing/2014/main" id="{422D4624-E90C-49F3-ABFC-7945F372DA18}"/>
              </a:ext>
            </a:extLst>
          </p:cNvPr>
          <p:cNvSpPr>
            <a:spLocks noGrp="1"/>
          </p:cNvSpPr>
          <p:nvPr>
            <p:ph sz="half" idx="2"/>
          </p:nvPr>
        </p:nvSpPr>
        <p:spPr>
          <a:xfrm>
            <a:off x="3336" y="2996542"/>
            <a:ext cx="5286842" cy="3959799"/>
          </a:xfrm>
        </p:spPr>
        <p:txBody>
          <a:bodyPr vert="horz" lIns="45720" tIns="45720" rIns="45720" bIns="45720" rtlCol="0" anchor="t">
            <a:normAutofit/>
          </a:bodyPr>
          <a:lstStyle/>
          <a:p>
            <a:r>
              <a:rPr lang="en-US"/>
              <a:t>Helping her build her food business will help people across Philippines get food and help her children to get to college.  </a:t>
            </a:r>
          </a:p>
          <a:p>
            <a:endParaRPr lang="en-US"/>
          </a:p>
          <a:p>
            <a:r>
              <a:rPr lang="en-US"/>
              <a:t>Kiva is a non-profit organization that helps people all around the world by persuading many others to pay and give to those asking for help. Kiva saves many lives every day, with your help.</a:t>
            </a:r>
          </a:p>
        </p:txBody>
      </p:sp>
      <p:sp>
        <p:nvSpPr>
          <p:cNvPr id="5" name="Text Placeholder 4">
            <a:extLst>
              <a:ext uri="{FF2B5EF4-FFF2-40B4-BE49-F238E27FC236}">
                <a16:creationId xmlns:a16="http://schemas.microsoft.com/office/drawing/2014/main" id="{DBF1271C-6711-4104-8118-0B81980D0153}"/>
              </a:ext>
            </a:extLst>
          </p:cNvPr>
          <p:cNvSpPr>
            <a:spLocks noGrp="1"/>
          </p:cNvSpPr>
          <p:nvPr>
            <p:ph type="body" sz="quarter" idx="3"/>
          </p:nvPr>
        </p:nvSpPr>
        <p:spPr/>
        <p:txBody>
          <a:bodyPr/>
          <a:lstStyle/>
          <a:p>
            <a:endParaRPr lang="en-US"/>
          </a:p>
        </p:txBody>
      </p:sp>
      <p:pic>
        <p:nvPicPr>
          <p:cNvPr id="7" name="Picture 7" descr="A person holding a sign posing for the camera&#10;&#10;Description generated with very high confidence">
            <a:extLst>
              <a:ext uri="{FF2B5EF4-FFF2-40B4-BE49-F238E27FC236}">
                <a16:creationId xmlns:a16="http://schemas.microsoft.com/office/drawing/2014/main" id="{07E6EDAA-1A5F-422F-B304-DA2CAE356D8B}"/>
              </a:ext>
            </a:extLst>
          </p:cNvPr>
          <p:cNvPicPr>
            <a:picLocks noGrp="1" noChangeAspect="1"/>
          </p:cNvPicPr>
          <p:nvPr>
            <p:ph sz="quarter" idx="4"/>
          </p:nvPr>
        </p:nvPicPr>
        <p:blipFill>
          <a:blip r:embed="rId2"/>
          <a:stretch>
            <a:fillRect/>
          </a:stretch>
        </p:blipFill>
        <p:spPr>
          <a:xfrm>
            <a:off x="6701061" y="2851150"/>
            <a:ext cx="3830190" cy="3071813"/>
          </a:xfrm>
          <a:prstGeom prst="rect">
            <a:avLst/>
          </a:prstGeom>
        </p:spPr>
      </p:pic>
    </p:spTree>
    <p:extLst>
      <p:ext uri="{BB962C8B-B14F-4D97-AF65-F5344CB8AC3E}">
        <p14:creationId xmlns:p14="http://schemas.microsoft.com/office/powerpoint/2010/main" val="98441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E8A6-A780-4AEC-980A-9036C2E208EC}"/>
              </a:ext>
            </a:extLst>
          </p:cNvPr>
          <p:cNvSpPr>
            <a:spLocks noGrp="1"/>
          </p:cNvSpPr>
          <p:nvPr>
            <p:ph type="title"/>
          </p:nvPr>
        </p:nvSpPr>
        <p:spPr/>
        <p:txBody>
          <a:bodyPr/>
          <a:lstStyle/>
          <a:p>
            <a:r>
              <a:rPr lang="en-US"/>
              <a:t>Your money spent well</a:t>
            </a:r>
          </a:p>
        </p:txBody>
      </p:sp>
      <p:pic>
        <p:nvPicPr>
          <p:cNvPr id="4" name="Picture 4" descr="A close up of a sign&#10;&#10;Description generated with very high confidence">
            <a:extLst>
              <a:ext uri="{FF2B5EF4-FFF2-40B4-BE49-F238E27FC236}">
                <a16:creationId xmlns:a16="http://schemas.microsoft.com/office/drawing/2014/main" id="{F2158619-784A-4AA4-AD36-B38421918394}"/>
              </a:ext>
            </a:extLst>
          </p:cNvPr>
          <p:cNvPicPr>
            <a:picLocks noGrp="1" noChangeAspect="1"/>
          </p:cNvPicPr>
          <p:nvPr>
            <p:ph idx="1"/>
          </p:nvPr>
        </p:nvPicPr>
        <p:blipFill>
          <a:blip r:embed="rId2"/>
          <a:stretch>
            <a:fillRect/>
          </a:stretch>
        </p:blipFill>
        <p:spPr>
          <a:xfrm>
            <a:off x="4810" y="-100641"/>
            <a:ext cx="12190027" cy="7013850"/>
          </a:xfrm>
          <a:prstGeom prst="rect">
            <a:avLst/>
          </a:prstGeom>
        </p:spPr>
      </p:pic>
    </p:spTree>
    <p:extLst>
      <p:ext uri="{BB962C8B-B14F-4D97-AF65-F5344CB8AC3E}">
        <p14:creationId xmlns:p14="http://schemas.microsoft.com/office/powerpoint/2010/main" val="2573581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807AB-EF52-4F15-A079-81794A2D2398}"/>
              </a:ext>
            </a:extLst>
          </p:cNvPr>
          <p:cNvSpPr>
            <a:spLocks noGrp="1"/>
          </p:cNvSpPr>
          <p:nvPr>
            <p:ph type="title"/>
          </p:nvPr>
        </p:nvSpPr>
        <p:spPr>
          <a:xfrm>
            <a:off x="524256" y="4767072"/>
            <a:ext cx="6594189" cy="1625210"/>
          </a:xfrm>
        </p:spPr>
        <p:txBody>
          <a:bodyPr>
            <a:normAutofit/>
          </a:bodyPr>
          <a:lstStyle/>
          <a:p>
            <a:pPr algn="ctr"/>
            <a:r>
              <a:rPr lang="en-US" sz="3900">
                <a:solidFill>
                  <a:srgbClr val="FFFFFF"/>
                </a:solidFill>
              </a:rPr>
              <a:t>THIS IS THE </a:t>
            </a:r>
            <a:r>
              <a:rPr lang="en-US" sz="3900" err="1">
                <a:solidFill>
                  <a:srgbClr val="FFFFFF"/>
                </a:solidFill>
              </a:rPr>
              <a:t>PHILIpPineS</a:t>
            </a:r>
          </a:p>
        </p:txBody>
      </p:sp>
      <p:sp>
        <p:nvSpPr>
          <p:cNvPr id="19" name="Content Placeholder 18">
            <a:extLst>
              <a:ext uri="{FF2B5EF4-FFF2-40B4-BE49-F238E27FC236}">
                <a16:creationId xmlns:a16="http://schemas.microsoft.com/office/drawing/2014/main" id="{4C1324AD-F3D0-4FE6-A71E-F498F328EFC3}"/>
              </a:ext>
            </a:extLst>
          </p:cNvPr>
          <p:cNvSpPr>
            <a:spLocks noGrp="1"/>
          </p:cNvSpPr>
          <p:nvPr>
            <p:ph idx="1"/>
          </p:nvPr>
        </p:nvSpPr>
        <p:spPr>
          <a:xfrm>
            <a:off x="8029319" y="917725"/>
            <a:ext cx="3424739" cy="4852362"/>
          </a:xfrm>
        </p:spPr>
        <p:txBody>
          <a:bodyPr anchor="ctr">
            <a:normAutofit/>
          </a:bodyPr>
          <a:lstStyle/>
          <a:p>
            <a:pPr marL="0" indent="0" algn="ctr">
              <a:buNone/>
            </a:pPr>
            <a:r>
              <a:rPr lang="en-US">
                <a:ea typeface="+mn-lt"/>
                <a:cs typeface="+mn-lt"/>
              </a:rPr>
              <a:t>Facts On the Philippines</a:t>
            </a:r>
          </a:p>
          <a:p>
            <a:pPr>
              <a:buFont typeface="Wingdings,Sans-Serif" panose="020B0602020104020603" pitchFamily="34" charset="0"/>
              <a:buChar char="Ø"/>
            </a:pPr>
            <a:r>
              <a:rPr lang="en-US">
                <a:ea typeface="+mn-lt"/>
                <a:cs typeface="+mn-lt"/>
              </a:rPr>
              <a:t>*40% of the Philippines are going hungry</a:t>
            </a:r>
            <a:endParaRPr lang="en-US"/>
          </a:p>
          <a:p>
            <a:pPr>
              <a:buFont typeface="Wingdings,Sans-Serif" panose="020B0602020104020603" pitchFamily="34" charset="0"/>
              <a:buChar char="Ø"/>
            </a:pPr>
            <a:r>
              <a:rPr lang="en-US">
                <a:ea typeface="+mn-lt"/>
                <a:cs typeface="+mn-lt"/>
              </a:rPr>
              <a:t>*20.3 ranking in world hunger</a:t>
            </a:r>
          </a:p>
          <a:p>
            <a:pPr>
              <a:buFont typeface="Wingdings,Sans-Serif" panose="020B0602020104020603" pitchFamily="34" charset="0"/>
              <a:buChar char="Ø"/>
            </a:pPr>
            <a:r>
              <a:rPr lang="en-US">
                <a:ea typeface="+mn-lt"/>
                <a:cs typeface="+mn-lt"/>
              </a:rPr>
              <a:t>*Children face risks at malnutrition</a:t>
            </a:r>
            <a:endParaRPr lang="en-US"/>
          </a:p>
        </p:txBody>
      </p:sp>
      <p:pic>
        <p:nvPicPr>
          <p:cNvPr id="7" name="Picture 4" descr="A picture containing text, map&#10;&#10;Description generated with very high confidence">
            <a:extLst>
              <a:ext uri="{FF2B5EF4-FFF2-40B4-BE49-F238E27FC236}">
                <a16:creationId xmlns:a16="http://schemas.microsoft.com/office/drawing/2014/main" id="{D79F90A9-7572-47E3-B063-DEF92DC706C8}"/>
              </a:ext>
            </a:extLst>
          </p:cNvPr>
          <p:cNvPicPr>
            <a:picLocks noChangeAspect="1"/>
          </p:cNvPicPr>
          <p:nvPr/>
        </p:nvPicPr>
        <p:blipFill rotWithShape="1">
          <a:blip r:embed="rId2"/>
          <a:srcRect l="16037" r="-5" b="-5"/>
          <a:stretch/>
        </p:blipFill>
        <p:spPr>
          <a:xfrm>
            <a:off x="399434" y="321733"/>
            <a:ext cx="6928038" cy="4107392"/>
          </a:xfrm>
          <a:prstGeom prst="rect">
            <a:avLst/>
          </a:prstGeom>
        </p:spPr>
      </p:pic>
      <p:pic>
        <p:nvPicPr>
          <p:cNvPr id="17" name="Picture 7" descr="A person holding a basketball&#10;&#10;Description generated with very high confidence">
            <a:extLst>
              <a:ext uri="{FF2B5EF4-FFF2-40B4-BE49-F238E27FC236}">
                <a16:creationId xmlns:a16="http://schemas.microsoft.com/office/drawing/2014/main" id="{C99E0851-1041-4D59-9EB6-AEABB93C11CF}"/>
              </a:ext>
            </a:extLst>
          </p:cNvPr>
          <p:cNvPicPr>
            <a:picLocks noChangeAspect="1"/>
          </p:cNvPicPr>
          <p:nvPr/>
        </p:nvPicPr>
        <p:blipFill rotWithShape="1">
          <a:blip r:embed="rId3"/>
          <a:srcRect l="9569" r="33321" b="2"/>
          <a:stretch/>
        </p:blipFill>
        <p:spPr>
          <a:xfrm flipH="1">
            <a:off x="14562461" y="6633393"/>
            <a:ext cx="88113" cy="670094"/>
          </a:xfrm>
          <a:prstGeom prst="rect">
            <a:avLst/>
          </a:prstGeom>
        </p:spPr>
      </p:pic>
    </p:spTree>
    <p:extLst>
      <p:ext uri="{BB962C8B-B14F-4D97-AF65-F5344CB8AC3E}">
        <p14:creationId xmlns:p14="http://schemas.microsoft.com/office/powerpoint/2010/main" val="83566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7A1D-043E-4701-81B4-0F9D865DD996}"/>
              </a:ext>
            </a:extLst>
          </p:cNvPr>
          <p:cNvSpPr>
            <a:spLocks noGrp="1"/>
          </p:cNvSpPr>
          <p:nvPr>
            <p:ph type="title"/>
          </p:nvPr>
        </p:nvSpPr>
        <p:spPr/>
        <p:txBody>
          <a:bodyPr/>
          <a:lstStyle/>
          <a:p>
            <a:r>
              <a:rPr lang="en-US"/>
              <a:t> Make the right choice and choose </a:t>
            </a:r>
            <a:r>
              <a:rPr lang="en-US" err="1"/>
              <a:t>violeta</a:t>
            </a:r>
          </a:p>
        </p:txBody>
      </p:sp>
      <p:sp>
        <p:nvSpPr>
          <p:cNvPr id="3" name="Content Placeholder 2">
            <a:extLst>
              <a:ext uri="{FF2B5EF4-FFF2-40B4-BE49-F238E27FC236}">
                <a16:creationId xmlns:a16="http://schemas.microsoft.com/office/drawing/2014/main" id="{92230D7E-301D-4F8E-BE26-A017E2DFFA2A}"/>
              </a:ext>
            </a:extLst>
          </p:cNvPr>
          <p:cNvSpPr>
            <a:spLocks noGrp="1"/>
          </p:cNvSpPr>
          <p:nvPr>
            <p:ph idx="1"/>
          </p:nvPr>
        </p:nvSpPr>
        <p:spPr/>
        <p:txBody>
          <a:bodyPr vert="horz" lIns="45720" tIns="45720" rIns="45720" bIns="45720" rtlCol="0" anchor="t">
            <a:normAutofit/>
          </a:bodyPr>
          <a:lstStyle/>
          <a:p>
            <a:r>
              <a:rPr lang="en-US"/>
              <a:t>Kiva is a wonderful organization and our peers must decide among many worthy people. The decision we create can affect our lives and others' lives in many ways. Violeta is a very trustworthy person who is worth the money.  She deserves this loan so that there may be no more pain or struggle in her life. So please give in and lend to help her and her business to let the people of the Philippines be fed.</a:t>
            </a:r>
          </a:p>
        </p:txBody>
      </p:sp>
    </p:spTree>
    <p:extLst>
      <p:ext uri="{BB962C8B-B14F-4D97-AF65-F5344CB8AC3E}">
        <p14:creationId xmlns:p14="http://schemas.microsoft.com/office/powerpoint/2010/main" val="2694748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Madison</vt:lpstr>
      <vt:lpstr>Violeta, Food for Good</vt:lpstr>
      <vt:lpstr>Violeta is a food business woman who works with a female charity group called the negros women for tomorrow foundation.</vt:lpstr>
      <vt:lpstr>Violeta would like to use a loan of 400 dollars (Via Kiva) and only has 250 more dollars to go</vt:lpstr>
      <vt:lpstr>Your money spent well</vt:lpstr>
      <vt:lpstr>THIS IS THE PHILIpPineS</vt:lpstr>
      <vt:lpstr> Make the right choice and choose violeta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48</cp:revision>
  <dcterms:created xsi:type="dcterms:W3CDTF">2013-07-15T20:26:40Z</dcterms:created>
  <dcterms:modified xsi:type="dcterms:W3CDTF">2019-05-17T16:15:36Z</dcterms:modified>
</cp:coreProperties>
</file>