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36" r:id="rId2"/>
    <p:sldMasterId id="2147484448" r:id="rId3"/>
    <p:sldMasterId id="2147484460" r:id="rId4"/>
    <p:sldMasterId id="2147484472" r:id="rId5"/>
    <p:sldMasterId id="2147484484" r:id="rId6"/>
    <p:sldMasterId id="2147484496" r:id="rId7"/>
    <p:sldMasterId id="2147484508" r:id="rId8"/>
    <p:sldMasterId id="2147484520" r:id="rId9"/>
    <p:sldMasterId id="2147484653" r:id="rId10"/>
    <p:sldMasterId id="2147484665" r:id="rId11"/>
    <p:sldMasterId id="2147484677" r:id="rId12"/>
    <p:sldMasterId id="2147484689" r:id="rId13"/>
    <p:sldMasterId id="2147484713" r:id="rId14"/>
    <p:sldMasterId id="2147484725" r:id="rId15"/>
    <p:sldMasterId id="2147484737" r:id="rId16"/>
  </p:sldMasterIdLst>
  <p:notesMasterIdLst>
    <p:notesMasterId r:id="rId75"/>
  </p:notesMasterIdLst>
  <p:sldIdLst>
    <p:sldId id="291" r:id="rId17"/>
    <p:sldId id="373" r:id="rId18"/>
    <p:sldId id="400" r:id="rId19"/>
    <p:sldId id="419" r:id="rId20"/>
    <p:sldId id="418" r:id="rId21"/>
    <p:sldId id="402" r:id="rId22"/>
    <p:sldId id="420" r:id="rId23"/>
    <p:sldId id="425" r:id="rId24"/>
    <p:sldId id="426" r:id="rId25"/>
    <p:sldId id="427" r:id="rId26"/>
    <p:sldId id="421" r:id="rId27"/>
    <p:sldId id="422" r:id="rId28"/>
    <p:sldId id="423" r:id="rId29"/>
    <p:sldId id="428" r:id="rId30"/>
    <p:sldId id="429" r:id="rId31"/>
    <p:sldId id="430" r:id="rId32"/>
    <p:sldId id="424"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389" r:id="rId60"/>
    <p:sldId id="458" r:id="rId61"/>
    <p:sldId id="459" r:id="rId62"/>
    <p:sldId id="460" r:id="rId63"/>
    <p:sldId id="461" r:id="rId64"/>
    <p:sldId id="462" r:id="rId65"/>
    <p:sldId id="466" r:id="rId66"/>
    <p:sldId id="467" r:id="rId67"/>
    <p:sldId id="468" r:id="rId68"/>
    <p:sldId id="469" r:id="rId69"/>
    <p:sldId id="470" r:id="rId70"/>
    <p:sldId id="471" r:id="rId71"/>
    <p:sldId id="472" r:id="rId72"/>
    <p:sldId id="473" r:id="rId73"/>
    <p:sldId id="474" r:id="rId74"/>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5pPr>
    <a:lvl6pPr marL="2286000" algn="l" defTabSz="914400" rtl="0" eaLnBrk="1" latinLnBrk="0" hangingPunct="1">
      <a:defRPr sz="2400" kern="1200">
        <a:solidFill>
          <a:schemeClr val="tx1"/>
        </a:solidFill>
        <a:latin typeface="Lucida Grande" pitchFamily="48" charset="0"/>
        <a:ea typeface="ＭＳ Ｐゴシック" pitchFamily="34" charset="-128"/>
        <a:cs typeface="+mn-cs"/>
      </a:defRPr>
    </a:lvl6pPr>
    <a:lvl7pPr marL="2743200" algn="l" defTabSz="914400" rtl="0" eaLnBrk="1" latinLnBrk="0" hangingPunct="1">
      <a:defRPr sz="2400" kern="1200">
        <a:solidFill>
          <a:schemeClr val="tx1"/>
        </a:solidFill>
        <a:latin typeface="Lucida Grande" pitchFamily="48" charset="0"/>
        <a:ea typeface="ＭＳ Ｐゴシック" pitchFamily="34" charset="-128"/>
        <a:cs typeface="+mn-cs"/>
      </a:defRPr>
    </a:lvl7pPr>
    <a:lvl8pPr marL="3200400" algn="l" defTabSz="914400" rtl="0" eaLnBrk="1" latinLnBrk="0" hangingPunct="1">
      <a:defRPr sz="2400" kern="1200">
        <a:solidFill>
          <a:schemeClr val="tx1"/>
        </a:solidFill>
        <a:latin typeface="Lucida Grande" pitchFamily="48" charset="0"/>
        <a:ea typeface="ＭＳ Ｐゴシック" pitchFamily="34" charset="-128"/>
        <a:cs typeface="+mn-cs"/>
      </a:defRPr>
    </a:lvl8pPr>
    <a:lvl9pPr marL="3657600" algn="l" defTabSz="914400" rtl="0" eaLnBrk="1" latinLnBrk="0" hangingPunct="1">
      <a:defRPr sz="2400" kern="1200">
        <a:solidFill>
          <a:schemeClr val="tx1"/>
        </a:solidFill>
        <a:latin typeface="Lucida Grande" pitchFamily="4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75" autoAdjust="0"/>
  </p:normalViewPr>
  <p:slideViewPr>
    <p:cSldViewPr>
      <p:cViewPr varScale="1">
        <p:scale>
          <a:sx n="23" d="100"/>
          <a:sy n="23" d="100"/>
        </p:scale>
        <p:origin x="42" y="8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30"/>
    </p:cViewPr>
  </p:sorterViewPr>
  <p:notesViewPr>
    <p:cSldViewPr>
      <p:cViewPr varScale="1">
        <p:scale>
          <a:sx n="67" d="100"/>
          <a:sy n="67" d="100"/>
        </p:scale>
        <p:origin x="-312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defRPr sz="1200">
                <a:ea typeface="ＭＳ Ｐゴシック" pitchFamily="48" charset="-128"/>
              </a:defRPr>
            </a:lvl1pPr>
          </a:lstStyle>
          <a:p>
            <a:pPr>
              <a:defRPr/>
            </a:pPr>
            <a:endParaRPr lang="en-US"/>
          </a:p>
        </p:txBody>
      </p:sp>
      <p:sp>
        <p:nvSpPr>
          <p:cNvPr id="34819" name="Rectangle 3"/>
          <p:cNvSpPr>
            <a:spLocks noGrp="1" noChangeArrowheads="1"/>
          </p:cNvSpPr>
          <p:nvPr>
            <p:ph type="dt" idx="1"/>
          </p:nvPr>
        </p:nvSpPr>
        <p:spPr bwMode="auto">
          <a:xfrm>
            <a:off x="3938376"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ea typeface="ＭＳ Ｐゴシック" pitchFamily="48" charset="-128"/>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defRPr sz="1200">
                <a:ea typeface="ＭＳ Ｐゴシック" pitchFamily="48" charset="-128"/>
              </a:defRPr>
            </a:lvl1pPr>
          </a:lstStyle>
          <a:p>
            <a:pPr>
              <a:defRPr/>
            </a:pPr>
            <a:endParaRPr lang="en-US"/>
          </a:p>
        </p:txBody>
      </p:sp>
      <p:sp>
        <p:nvSpPr>
          <p:cNvPr id="34823"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a:defRPr sz="1200">
                <a:ea typeface="ＭＳ Ｐゴシック" pitchFamily="48" charset="-128"/>
              </a:defRPr>
            </a:lvl1pPr>
          </a:lstStyle>
          <a:p>
            <a:pPr>
              <a:defRPr/>
            </a:pPr>
            <a:fld id="{190864B9-960F-4C72-AD45-80520FCBA29B}" type="slidenum">
              <a:rPr lang="en-US"/>
              <a:pPr>
                <a:defRPr/>
              </a:pPr>
              <a:t>‹#›</a:t>
            </a:fld>
            <a:endParaRPr lang="en-US"/>
          </a:p>
        </p:txBody>
      </p:sp>
    </p:spTree>
    <p:extLst>
      <p:ext uri="{BB962C8B-B14F-4D97-AF65-F5344CB8AC3E}">
        <p14:creationId xmlns:p14="http://schemas.microsoft.com/office/powerpoint/2010/main" val="4239976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a:t>
            </a:fld>
            <a:endParaRPr lang="en-US"/>
          </a:p>
        </p:txBody>
      </p:sp>
    </p:spTree>
    <p:extLst>
      <p:ext uri="{BB962C8B-B14F-4D97-AF65-F5344CB8AC3E}">
        <p14:creationId xmlns:p14="http://schemas.microsoft.com/office/powerpoint/2010/main" val="359851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11</a:t>
            </a:fld>
            <a:endParaRPr lang="en-US"/>
          </a:p>
        </p:txBody>
      </p:sp>
    </p:spTree>
    <p:extLst>
      <p:ext uri="{BB962C8B-B14F-4D97-AF65-F5344CB8AC3E}">
        <p14:creationId xmlns:p14="http://schemas.microsoft.com/office/powerpoint/2010/main" val="236297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show an illustration of the previous identified physical feature.</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12</a:t>
            </a:fld>
            <a:endParaRPr lang="en-US"/>
          </a:p>
        </p:txBody>
      </p:sp>
    </p:spTree>
    <p:extLst>
      <p:ext uri="{BB962C8B-B14F-4D97-AF65-F5344CB8AC3E}">
        <p14:creationId xmlns:p14="http://schemas.microsoft.com/office/powerpoint/2010/main" val="51657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13</a:t>
            </a:fld>
            <a:endParaRPr lang="en-US"/>
          </a:p>
        </p:txBody>
      </p:sp>
    </p:spTree>
    <p:extLst>
      <p:ext uri="{BB962C8B-B14F-4D97-AF65-F5344CB8AC3E}">
        <p14:creationId xmlns:p14="http://schemas.microsoft.com/office/powerpoint/2010/main" val="246135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14</a:t>
            </a:fld>
            <a:endParaRPr lang="en-US"/>
          </a:p>
        </p:txBody>
      </p:sp>
    </p:spTree>
    <p:extLst>
      <p:ext uri="{BB962C8B-B14F-4D97-AF65-F5344CB8AC3E}">
        <p14:creationId xmlns:p14="http://schemas.microsoft.com/office/powerpoint/2010/main" val="1615907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15</a:t>
            </a:fld>
            <a:endParaRPr lang="en-US"/>
          </a:p>
        </p:txBody>
      </p:sp>
    </p:spTree>
    <p:extLst>
      <p:ext uri="{BB962C8B-B14F-4D97-AF65-F5344CB8AC3E}">
        <p14:creationId xmlns:p14="http://schemas.microsoft.com/office/powerpoint/2010/main" val="182345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16</a:t>
            </a:fld>
            <a:endParaRPr lang="en-US"/>
          </a:p>
        </p:txBody>
      </p:sp>
    </p:spTree>
    <p:extLst>
      <p:ext uri="{BB962C8B-B14F-4D97-AF65-F5344CB8AC3E}">
        <p14:creationId xmlns:p14="http://schemas.microsoft.com/office/powerpoint/2010/main" val="16306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17</a:t>
            </a:fld>
            <a:endParaRPr lang="en-US"/>
          </a:p>
        </p:txBody>
      </p:sp>
    </p:spTree>
    <p:extLst>
      <p:ext uri="{BB962C8B-B14F-4D97-AF65-F5344CB8AC3E}">
        <p14:creationId xmlns:p14="http://schemas.microsoft.com/office/powerpoint/2010/main" val="106316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18</a:t>
            </a:fld>
            <a:endParaRPr lang="en-US"/>
          </a:p>
        </p:txBody>
      </p:sp>
    </p:spTree>
    <p:extLst>
      <p:ext uri="{BB962C8B-B14F-4D97-AF65-F5344CB8AC3E}">
        <p14:creationId xmlns:p14="http://schemas.microsoft.com/office/powerpoint/2010/main" val="409678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19</a:t>
            </a:fld>
            <a:endParaRPr lang="en-US"/>
          </a:p>
        </p:txBody>
      </p:sp>
    </p:spTree>
    <p:extLst>
      <p:ext uri="{BB962C8B-B14F-4D97-AF65-F5344CB8AC3E}">
        <p14:creationId xmlns:p14="http://schemas.microsoft.com/office/powerpoint/2010/main" val="2449898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20</a:t>
            </a:fld>
            <a:endParaRPr lang="en-US"/>
          </a:p>
        </p:txBody>
      </p:sp>
    </p:spTree>
    <p:extLst>
      <p:ext uri="{BB962C8B-B14F-4D97-AF65-F5344CB8AC3E}">
        <p14:creationId xmlns:p14="http://schemas.microsoft.com/office/powerpoint/2010/main" val="397775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a:t>
            </a:fld>
            <a:endParaRPr lang="en-US"/>
          </a:p>
        </p:txBody>
      </p:sp>
    </p:spTree>
    <p:extLst>
      <p:ext uri="{BB962C8B-B14F-4D97-AF65-F5344CB8AC3E}">
        <p14:creationId xmlns:p14="http://schemas.microsoft.com/office/powerpoint/2010/main" val="385448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21</a:t>
            </a:fld>
            <a:endParaRPr lang="en-US"/>
          </a:p>
        </p:txBody>
      </p:sp>
    </p:spTree>
    <p:extLst>
      <p:ext uri="{BB962C8B-B14F-4D97-AF65-F5344CB8AC3E}">
        <p14:creationId xmlns:p14="http://schemas.microsoft.com/office/powerpoint/2010/main" val="18371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22</a:t>
            </a:fld>
            <a:endParaRPr lang="en-US"/>
          </a:p>
        </p:txBody>
      </p:sp>
    </p:spTree>
    <p:extLst>
      <p:ext uri="{BB962C8B-B14F-4D97-AF65-F5344CB8AC3E}">
        <p14:creationId xmlns:p14="http://schemas.microsoft.com/office/powerpoint/2010/main" val="2310105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23</a:t>
            </a:fld>
            <a:endParaRPr lang="en-US"/>
          </a:p>
        </p:txBody>
      </p:sp>
    </p:spTree>
    <p:extLst>
      <p:ext uri="{BB962C8B-B14F-4D97-AF65-F5344CB8AC3E}">
        <p14:creationId xmlns:p14="http://schemas.microsoft.com/office/powerpoint/2010/main" val="221079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24</a:t>
            </a:fld>
            <a:endParaRPr lang="en-US"/>
          </a:p>
        </p:txBody>
      </p:sp>
    </p:spTree>
    <p:extLst>
      <p:ext uri="{BB962C8B-B14F-4D97-AF65-F5344CB8AC3E}">
        <p14:creationId xmlns:p14="http://schemas.microsoft.com/office/powerpoint/2010/main" val="170949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25</a:t>
            </a:fld>
            <a:endParaRPr lang="en-US"/>
          </a:p>
        </p:txBody>
      </p:sp>
    </p:spTree>
    <p:extLst>
      <p:ext uri="{BB962C8B-B14F-4D97-AF65-F5344CB8AC3E}">
        <p14:creationId xmlns:p14="http://schemas.microsoft.com/office/powerpoint/2010/main" val="2390709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26</a:t>
            </a:fld>
            <a:endParaRPr lang="en-US"/>
          </a:p>
        </p:txBody>
      </p:sp>
    </p:spTree>
    <p:extLst>
      <p:ext uri="{BB962C8B-B14F-4D97-AF65-F5344CB8AC3E}">
        <p14:creationId xmlns:p14="http://schemas.microsoft.com/office/powerpoint/2010/main" val="369634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27</a:t>
            </a:fld>
            <a:endParaRPr lang="en-US"/>
          </a:p>
        </p:txBody>
      </p:sp>
    </p:spTree>
    <p:extLst>
      <p:ext uri="{BB962C8B-B14F-4D97-AF65-F5344CB8AC3E}">
        <p14:creationId xmlns:p14="http://schemas.microsoft.com/office/powerpoint/2010/main" val="631639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28</a:t>
            </a:fld>
            <a:endParaRPr lang="en-US"/>
          </a:p>
        </p:txBody>
      </p:sp>
    </p:spTree>
    <p:extLst>
      <p:ext uri="{BB962C8B-B14F-4D97-AF65-F5344CB8AC3E}">
        <p14:creationId xmlns:p14="http://schemas.microsoft.com/office/powerpoint/2010/main" val="4166198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29</a:t>
            </a:fld>
            <a:endParaRPr lang="en-US"/>
          </a:p>
        </p:txBody>
      </p:sp>
    </p:spTree>
    <p:extLst>
      <p:ext uri="{BB962C8B-B14F-4D97-AF65-F5344CB8AC3E}">
        <p14:creationId xmlns:p14="http://schemas.microsoft.com/office/powerpoint/2010/main" val="2393720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30</a:t>
            </a:fld>
            <a:endParaRPr lang="en-US"/>
          </a:p>
        </p:txBody>
      </p:sp>
    </p:spTree>
    <p:extLst>
      <p:ext uri="{BB962C8B-B14F-4D97-AF65-F5344CB8AC3E}">
        <p14:creationId xmlns:p14="http://schemas.microsoft.com/office/powerpoint/2010/main" val="23593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a:t>
            </a:fld>
            <a:endParaRPr lang="en-US"/>
          </a:p>
        </p:txBody>
      </p:sp>
    </p:spTree>
    <p:extLst>
      <p:ext uri="{BB962C8B-B14F-4D97-AF65-F5344CB8AC3E}">
        <p14:creationId xmlns:p14="http://schemas.microsoft.com/office/powerpoint/2010/main" val="188924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31</a:t>
            </a:fld>
            <a:endParaRPr lang="en-US"/>
          </a:p>
        </p:txBody>
      </p:sp>
    </p:spTree>
    <p:extLst>
      <p:ext uri="{BB962C8B-B14F-4D97-AF65-F5344CB8AC3E}">
        <p14:creationId xmlns:p14="http://schemas.microsoft.com/office/powerpoint/2010/main" val="2028919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32</a:t>
            </a:fld>
            <a:endParaRPr lang="en-US"/>
          </a:p>
        </p:txBody>
      </p:sp>
    </p:spTree>
    <p:extLst>
      <p:ext uri="{BB962C8B-B14F-4D97-AF65-F5344CB8AC3E}">
        <p14:creationId xmlns:p14="http://schemas.microsoft.com/office/powerpoint/2010/main" val="4036052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33</a:t>
            </a:fld>
            <a:endParaRPr lang="en-US"/>
          </a:p>
        </p:txBody>
      </p:sp>
    </p:spTree>
    <p:extLst>
      <p:ext uri="{BB962C8B-B14F-4D97-AF65-F5344CB8AC3E}">
        <p14:creationId xmlns:p14="http://schemas.microsoft.com/office/powerpoint/2010/main" val="4123936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34</a:t>
            </a:fld>
            <a:endParaRPr lang="en-US"/>
          </a:p>
        </p:txBody>
      </p:sp>
    </p:spTree>
    <p:extLst>
      <p:ext uri="{BB962C8B-B14F-4D97-AF65-F5344CB8AC3E}">
        <p14:creationId xmlns:p14="http://schemas.microsoft.com/office/powerpoint/2010/main" val="3696924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35</a:t>
            </a:fld>
            <a:endParaRPr lang="en-US"/>
          </a:p>
        </p:txBody>
      </p:sp>
    </p:spTree>
    <p:extLst>
      <p:ext uri="{BB962C8B-B14F-4D97-AF65-F5344CB8AC3E}">
        <p14:creationId xmlns:p14="http://schemas.microsoft.com/office/powerpoint/2010/main" val="1944799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36</a:t>
            </a:fld>
            <a:endParaRPr lang="en-US"/>
          </a:p>
        </p:txBody>
      </p:sp>
    </p:spTree>
    <p:extLst>
      <p:ext uri="{BB962C8B-B14F-4D97-AF65-F5344CB8AC3E}">
        <p14:creationId xmlns:p14="http://schemas.microsoft.com/office/powerpoint/2010/main" val="3745625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37</a:t>
            </a:fld>
            <a:endParaRPr lang="en-US"/>
          </a:p>
        </p:txBody>
      </p:sp>
    </p:spTree>
    <p:extLst>
      <p:ext uri="{BB962C8B-B14F-4D97-AF65-F5344CB8AC3E}">
        <p14:creationId xmlns:p14="http://schemas.microsoft.com/office/powerpoint/2010/main" val="3516459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38</a:t>
            </a:fld>
            <a:endParaRPr lang="en-US"/>
          </a:p>
        </p:txBody>
      </p:sp>
    </p:spTree>
    <p:extLst>
      <p:ext uri="{BB962C8B-B14F-4D97-AF65-F5344CB8AC3E}">
        <p14:creationId xmlns:p14="http://schemas.microsoft.com/office/powerpoint/2010/main" val="3381446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39</a:t>
            </a:fld>
            <a:endParaRPr lang="en-US"/>
          </a:p>
        </p:txBody>
      </p:sp>
    </p:spTree>
    <p:extLst>
      <p:ext uri="{BB962C8B-B14F-4D97-AF65-F5344CB8AC3E}">
        <p14:creationId xmlns:p14="http://schemas.microsoft.com/office/powerpoint/2010/main" val="409230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40</a:t>
            </a:fld>
            <a:endParaRPr lang="en-US"/>
          </a:p>
        </p:txBody>
      </p:sp>
    </p:spTree>
    <p:extLst>
      <p:ext uri="{BB962C8B-B14F-4D97-AF65-F5344CB8AC3E}">
        <p14:creationId xmlns:p14="http://schemas.microsoft.com/office/powerpoint/2010/main" val="415166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a:t>
            </a:fld>
            <a:endParaRPr lang="en-US"/>
          </a:p>
        </p:txBody>
      </p:sp>
    </p:spTree>
    <p:extLst>
      <p:ext uri="{BB962C8B-B14F-4D97-AF65-F5344CB8AC3E}">
        <p14:creationId xmlns:p14="http://schemas.microsoft.com/office/powerpoint/2010/main" val="3074272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41</a:t>
            </a:fld>
            <a:endParaRPr lang="en-US"/>
          </a:p>
        </p:txBody>
      </p:sp>
    </p:spTree>
    <p:extLst>
      <p:ext uri="{BB962C8B-B14F-4D97-AF65-F5344CB8AC3E}">
        <p14:creationId xmlns:p14="http://schemas.microsoft.com/office/powerpoint/2010/main" val="3606366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42</a:t>
            </a:fld>
            <a:endParaRPr lang="en-US"/>
          </a:p>
        </p:txBody>
      </p:sp>
    </p:spTree>
    <p:extLst>
      <p:ext uri="{BB962C8B-B14F-4D97-AF65-F5344CB8AC3E}">
        <p14:creationId xmlns:p14="http://schemas.microsoft.com/office/powerpoint/2010/main" val="1456893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43</a:t>
            </a:fld>
            <a:endParaRPr lang="en-US"/>
          </a:p>
        </p:txBody>
      </p:sp>
    </p:spTree>
    <p:extLst>
      <p:ext uri="{BB962C8B-B14F-4D97-AF65-F5344CB8AC3E}">
        <p14:creationId xmlns:p14="http://schemas.microsoft.com/office/powerpoint/2010/main" val="1784422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44</a:t>
            </a:fld>
            <a:endParaRPr lang="en-US"/>
          </a:p>
        </p:txBody>
      </p:sp>
    </p:spTree>
    <p:extLst>
      <p:ext uri="{BB962C8B-B14F-4D97-AF65-F5344CB8AC3E}">
        <p14:creationId xmlns:p14="http://schemas.microsoft.com/office/powerpoint/2010/main" val="1731916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45</a:t>
            </a:fld>
            <a:endParaRPr lang="en-US"/>
          </a:p>
        </p:txBody>
      </p:sp>
    </p:spTree>
    <p:extLst>
      <p:ext uri="{BB962C8B-B14F-4D97-AF65-F5344CB8AC3E}">
        <p14:creationId xmlns:p14="http://schemas.microsoft.com/office/powerpoint/2010/main" val="2315570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46</a:t>
            </a:fld>
            <a:endParaRPr lang="en-US"/>
          </a:p>
        </p:txBody>
      </p:sp>
    </p:spTree>
    <p:extLst>
      <p:ext uri="{BB962C8B-B14F-4D97-AF65-F5344CB8AC3E}">
        <p14:creationId xmlns:p14="http://schemas.microsoft.com/office/powerpoint/2010/main" val="2221650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47</a:t>
            </a:fld>
            <a:endParaRPr lang="en-US"/>
          </a:p>
        </p:txBody>
      </p:sp>
    </p:spTree>
    <p:extLst>
      <p:ext uri="{BB962C8B-B14F-4D97-AF65-F5344CB8AC3E}">
        <p14:creationId xmlns:p14="http://schemas.microsoft.com/office/powerpoint/2010/main" val="581014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48</a:t>
            </a:fld>
            <a:endParaRPr lang="en-US"/>
          </a:p>
        </p:txBody>
      </p:sp>
    </p:spTree>
    <p:extLst>
      <p:ext uri="{BB962C8B-B14F-4D97-AF65-F5344CB8AC3E}">
        <p14:creationId xmlns:p14="http://schemas.microsoft.com/office/powerpoint/2010/main" val="1252577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49</a:t>
            </a:fld>
            <a:endParaRPr lang="en-US"/>
          </a:p>
        </p:txBody>
      </p:sp>
    </p:spTree>
    <p:extLst>
      <p:ext uri="{BB962C8B-B14F-4D97-AF65-F5344CB8AC3E}">
        <p14:creationId xmlns:p14="http://schemas.microsoft.com/office/powerpoint/2010/main" val="18564619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50</a:t>
            </a:fld>
            <a:endParaRPr lang="en-US"/>
          </a:p>
        </p:txBody>
      </p:sp>
    </p:spTree>
    <p:extLst>
      <p:ext uri="{BB962C8B-B14F-4D97-AF65-F5344CB8AC3E}">
        <p14:creationId xmlns:p14="http://schemas.microsoft.com/office/powerpoint/2010/main" val="166820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6</a:t>
            </a:fld>
            <a:endParaRPr lang="en-US"/>
          </a:p>
        </p:txBody>
      </p:sp>
    </p:spTree>
    <p:extLst>
      <p:ext uri="{BB962C8B-B14F-4D97-AF65-F5344CB8AC3E}">
        <p14:creationId xmlns:p14="http://schemas.microsoft.com/office/powerpoint/2010/main" val="4202006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52</a:t>
            </a:fld>
            <a:endParaRPr lang="en-US"/>
          </a:p>
        </p:txBody>
      </p:sp>
    </p:spTree>
    <p:extLst>
      <p:ext uri="{BB962C8B-B14F-4D97-AF65-F5344CB8AC3E}">
        <p14:creationId xmlns:p14="http://schemas.microsoft.com/office/powerpoint/2010/main" val="285552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7</a:t>
            </a:fld>
            <a:endParaRPr lang="en-US"/>
          </a:p>
        </p:txBody>
      </p:sp>
    </p:spTree>
    <p:extLst>
      <p:ext uri="{BB962C8B-B14F-4D97-AF65-F5344CB8AC3E}">
        <p14:creationId xmlns:p14="http://schemas.microsoft.com/office/powerpoint/2010/main" val="152074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8</a:t>
            </a:fld>
            <a:endParaRPr lang="en-US"/>
          </a:p>
        </p:txBody>
      </p:sp>
    </p:spTree>
    <p:extLst>
      <p:ext uri="{BB962C8B-B14F-4D97-AF65-F5344CB8AC3E}">
        <p14:creationId xmlns:p14="http://schemas.microsoft.com/office/powerpoint/2010/main" val="233507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show an illustration of the previous identified physical feature.</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9</a:t>
            </a:fld>
            <a:endParaRPr lang="en-US"/>
          </a:p>
        </p:txBody>
      </p:sp>
    </p:spTree>
    <p:extLst>
      <p:ext uri="{BB962C8B-B14F-4D97-AF65-F5344CB8AC3E}">
        <p14:creationId xmlns:p14="http://schemas.microsoft.com/office/powerpoint/2010/main" val="394429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10</a:t>
            </a:fld>
            <a:endParaRPr lang="en-US"/>
          </a:p>
        </p:txBody>
      </p:sp>
    </p:spTree>
    <p:extLst>
      <p:ext uri="{BB962C8B-B14F-4D97-AF65-F5344CB8AC3E}">
        <p14:creationId xmlns:p14="http://schemas.microsoft.com/office/powerpoint/2010/main" val="173236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B7B66-06F1-47F8-9A45-9F1CFF95D138}" type="slidenum">
              <a:rPr lang="en-US"/>
              <a:pPr>
                <a:defRPr/>
              </a:pPr>
              <a:t>‹#›</a:t>
            </a:fld>
            <a:endParaRPr lang="en-US"/>
          </a:p>
        </p:txBody>
      </p:sp>
    </p:spTree>
    <p:extLst>
      <p:ext uri="{BB962C8B-B14F-4D97-AF65-F5344CB8AC3E}">
        <p14:creationId xmlns:p14="http://schemas.microsoft.com/office/powerpoint/2010/main" val="42333862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7DE29-C260-4105-9C9A-C2F142ABF98F}" type="slidenum">
              <a:rPr lang="en-US"/>
              <a:pPr>
                <a:defRPr/>
              </a:pPr>
              <a:t>‹#›</a:t>
            </a:fld>
            <a:endParaRPr lang="en-US"/>
          </a:p>
        </p:txBody>
      </p:sp>
    </p:spTree>
    <p:extLst>
      <p:ext uri="{BB962C8B-B14F-4D97-AF65-F5344CB8AC3E}">
        <p14:creationId xmlns:p14="http://schemas.microsoft.com/office/powerpoint/2010/main" val="134725501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A41E2-574C-4A4D-9BC7-161676CF906E}" type="slidenum">
              <a:rPr lang="en-US"/>
              <a:pPr>
                <a:defRPr/>
              </a:pPr>
              <a:t>‹#›</a:t>
            </a:fld>
            <a:endParaRPr lang="en-US"/>
          </a:p>
        </p:txBody>
      </p:sp>
    </p:spTree>
    <p:extLst>
      <p:ext uri="{BB962C8B-B14F-4D97-AF65-F5344CB8AC3E}">
        <p14:creationId xmlns:p14="http://schemas.microsoft.com/office/powerpoint/2010/main" val="89178506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0E3D57-ADED-4A4B-8480-F5951F61A6FC}" type="slidenum">
              <a:rPr lang="en-US"/>
              <a:pPr>
                <a:defRPr/>
              </a:pPr>
              <a:t>‹#›</a:t>
            </a:fld>
            <a:endParaRPr lang="en-US"/>
          </a:p>
        </p:txBody>
      </p:sp>
    </p:spTree>
    <p:extLst>
      <p:ext uri="{BB962C8B-B14F-4D97-AF65-F5344CB8AC3E}">
        <p14:creationId xmlns:p14="http://schemas.microsoft.com/office/powerpoint/2010/main" val="16012861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6773B-4526-460F-8CEB-AD789E3E171F}" type="slidenum">
              <a:rPr lang="en-US"/>
              <a:pPr>
                <a:defRPr/>
              </a:pPr>
              <a:t>‹#›</a:t>
            </a:fld>
            <a:endParaRPr lang="en-US"/>
          </a:p>
        </p:txBody>
      </p:sp>
    </p:spTree>
    <p:extLst>
      <p:ext uri="{BB962C8B-B14F-4D97-AF65-F5344CB8AC3E}">
        <p14:creationId xmlns:p14="http://schemas.microsoft.com/office/powerpoint/2010/main" val="71915500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668B2-CF17-4230-B6F5-DF682842310D}" type="slidenum">
              <a:rPr lang="en-US"/>
              <a:pPr>
                <a:defRPr/>
              </a:pPr>
              <a:t>‹#›</a:t>
            </a:fld>
            <a:endParaRPr lang="en-US"/>
          </a:p>
        </p:txBody>
      </p:sp>
    </p:spTree>
    <p:extLst>
      <p:ext uri="{BB962C8B-B14F-4D97-AF65-F5344CB8AC3E}">
        <p14:creationId xmlns:p14="http://schemas.microsoft.com/office/powerpoint/2010/main" val="42259776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91A848-935F-457B-8E3A-05346C05D4AA}" type="slidenum">
              <a:rPr lang="en-US"/>
              <a:pPr>
                <a:defRPr/>
              </a:pPr>
              <a:t>‹#›</a:t>
            </a:fld>
            <a:endParaRPr lang="en-US"/>
          </a:p>
        </p:txBody>
      </p:sp>
    </p:spTree>
    <p:extLst>
      <p:ext uri="{BB962C8B-B14F-4D97-AF65-F5344CB8AC3E}">
        <p14:creationId xmlns:p14="http://schemas.microsoft.com/office/powerpoint/2010/main" val="5108503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D83F69-CA92-4F51-9F68-0D42BF736D8E}" type="slidenum">
              <a:rPr lang="en-US"/>
              <a:pPr>
                <a:defRPr/>
              </a:pPr>
              <a:t>‹#›</a:t>
            </a:fld>
            <a:endParaRPr lang="en-US"/>
          </a:p>
        </p:txBody>
      </p:sp>
    </p:spTree>
    <p:extLst>
      <p:ext uri="{BB962C8B-B14F-4D97-AF65-F5344CB8AC3E}">
        <p14:creationId xmlns:p14="http://schemas.microsoft.com/office/powerpoint/2010/main" val="188621781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91C4B5-EC8E-4AE2-8930-DBC2C2EA2F30}" type="slidenum">
              <a:rPr lang="en-US"/>
              <a:pPr>
                <a:defRPr/>
              </a:pPr>
              <a:t>‹#›</a:t>
            </a:fld>
            <a:endParaRPr lang="en-US"/>
          </a:p>
        </p:txBody>
      </p:sp>
    </p:spTree>
    <p:extLst>
      <p:ext uri="{BB962C8B-B14F-4D97-AF65-F5344CB8AC3E}">
        <p14:creationId xmlns:p14="http://schemas.microsoft.com/office/powerpoint/2010/main" val="37958940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97D99E-606A-4F34-90F8-BD142B536219}" type="slidenum">
              <a:rPr lang="en-US"/>
              <a:pPr>
                <a:defRPr/>
              </a:pPr>
              <a:t>‹#›</a:t>
            </a:fld>
            <a:endParaRPr lang="en-US"/>
          </a:p>
        </p:txBody>
      </p:sp>
    </p:spTree>
    <p:extLst>
      <p:ext uri="{BB962C8B-B14F-4D97-AF65-F5344CB8AC3E}">
        <p14:creationId xmlns:p14="http://schemas.microsoft.com/office/powerpoint/2010/main" val="39590216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EC389-2A78-4999-8C03-25A84CF9E176}" type="slidenum">
              <a:rPr lang="en-US"/>
              <a:pPr>
                <a:defRPr/>
              </a:pPr>
              <a:t>‹#›</a:t>
            </a:fld>
            <a:endParaRPr lang="en-US"/>
          </a:p>
        </p:txBody>
      </p:sp>
    </p:spTree>
    <p:extLst>
      <p:ext uri="{BB962C8B-B14F-4D97-AF65-F5344CB8AC3E}">
        <p14:creationId xmlns:p14="http://schemas.microsoft.com/office/powerpoint/2010/main" val="3335435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4A15F-CCD6-48FF-80F5-ACFB16F3830B}" type="slidenum">
              <a:rPr lang="en-US"/>
              <a:pPr>
                <a:defRPr/>
              </a:pPr>
              <a:t>‹#›</a:t>
            </a:fld>
            <a:endParaRPr lang="en-US"/>
          </a:p>
        </p:txBody>
      </p:sp>
    </p:spTree>
    <p:extLst>
      <p:ext uri="{BB962C8B-B14F-4D97-AF65-F5344CB8AC3E}">
        <p14:creationId xmlns:p14="http://schemas.microsoft.com/office/powerpoint/2010/main" val="25193421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05057-3254-4B56-99C6-91279256754E}" type="slidenum">
              <a:rPr lang="en-US"/>
              <a:pPr>
                <a:defRPr/>
              </a:pPr>
              <a:t>‹#›</a:t>
            </a:fld>
            <a:endParaRPr lang="en-US"/>
          </a:p>
        </p:txBody>
      </p:sp>
    </p:spTree>
    <p:extLst>
      <p:ext uri="{BB962C8B-B14F-4D97-AF65-F5344CB8AC3E}">
        <p14:creationId xmlns:p14="http://schemas.microsoft.com/office/powerpoint/2010/main" val="34330415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EA1D51-7C29-4F10-A018-E14D12B5E837}" type="slidenum">
              <a:rPr lang="en-US"/>
              <a:pPr>
                <a:defRPr/>
              </a:pPr>
              <a:t>‹#›</a:t>
            </a:fld>
            <a:endParaRPr lang="en-US"/>
          </a:p>
        </p:txBody>
      </p:sp>
    </p:spTree>
    <p:extLst>
      <p:ext uri="{BB962C8B-B14F-4D97-AF65-F5344CB8AC3E}">
        <p14:creationId xmlns:p14="http://schemas.microsoft.com/office/powerpoint/2010/main" val="179796572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354C9-3933-4EBA-AB89-145A0E0C95C5}" type="slidenum">
              <a:rPr lang="en-US"/>
              <a:pPr>
                <a:defRPr/>
              </a:pPr>
              <a:t>‹#›</a:t>
            </a:fld>
            <a:endParaRPr lang="en-US"/>
          </a:p>
        </p:txBody>
      </p:sp>
    </p:spTree>
    <p:extLst>
      <p:ext uri="{BB962C8B-B14F-4D97-AF65-F5344CB8AC3E}">
        <p14:creationId xmlns:p14="http://schemas.microsoft.com/office/powerpoint/2010/main" val="9146527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0E454-A204-477E-AC7C-06AF3BE8F4A3}" type="slidenum">
              <a:rPr lang="en-US"/>
              <a:pPr>
                <a:defRPr/>
              </a:pPr>
              <a:t>‹#›</a:t>
            </a:fld>
            <a:endParaRPr lang="en-US"/>
          </a:p>
        </p:txBody>
      </p:sp>
    </p:spTree>
    <p:extLst>
      <p:ext uri="{BB962C8B-B14F-4D97-AF65-F5344CB8AC3E}">
        <p14:creationId xmlns:p14="http://schemas.microsoft.com/office/powerpoint/2010/main" val="2134625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989E7-A6BE-4A9D-93E3-63D52A88AC10}" type="slidenum">
              <a:rPr lang="en-US"/>
              <a:pPr>
                <a:defRPr/>
              </a:pPr>
              <a:t>‹#›</a:t>
            </a:fld>
            <a:endParaRPr lang="en-US"/>
          </a:p>
        </p:txBody>
      </p:sp>
    </p:spTree>
    <p:extLst>
      <p:ext uri="{BB962C8B-B14F-4D97-AF65-F5344CB8AC3E}">
        <p14:creationId xmlns:p14="http://schemas.microsoft.com/office/powerpoint/2010/main" val="139727202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B28B23-649F-4EFB-93CF-43A62DD628DD}" type="slidenum">
              <a:rPr lang="en-US"/>
              <a:pPr>
                <a:defRPr/>
              </a:pPr>
              <a:t>‹#›</a:t>
            </a:fld>
            <a:endParaRPr lang="en-US"/>
          </a:p>
        </p:txBody>
      </p:sp>
    </p:spTree>
    <p:extLst>
      <p:ext uri="{BB962C8B-B14F-4D97-AF65-F5344CB8AC3E}">
        <p14:creationId xmlns:p14="http://schemas.microsoft.com/office/powerpoint/2010/main" val="301291654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3A83A0-38D5-4B33-924C-819C70CFA119}" type="slidenum">
              <a:rPr lang="en-US"/>
              <a:pPr>
                <a:defRPr/>
              </a:pPr>
              <a:t>‹#›</a:t>
            </a:fld>
            <a:endParaRPr lang="en-US"/>
          </a:p>
        </p:txBody>
      </p:sp>
    </p:spTree>
    <p:extLst>
      <p:ext uri="{BB962C8B-B14F-4D97-AF65-F5344CB8AC3E}">
        <p14:creationId xmlns:p14="http://schemas.microsoft.com/office/powerpoint/2010/main" val="8275397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66847E-FA42-47BF-99C3-0D36EDA784F4}" type="slidenum">
              <a:rPr lang="en-US"/>
              <a:pPr>
                <a:defRPr/>
              </a:pPr>
              <a:t>‹#›</a:t>
            </a:fld>
            <a:endParaRPr lang="en-US"/>
          </a:p>
        </p:txBody>
      </p:sp>
    </p:spTree>
    <p:extLst>
      <p:ext uri="{BB962C8B-B14F-4D97-AF65-F5344CB8AC3E}">
        <p14:creationId xmlns:p14="http://schemas.microsoft.com/office/powerpoint/2010/main" val="14394488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52BEE7-34FA-4B1D-A3D7-B4FD3D2323C4}" type="slidenum">
              <a:rPr lang="en-US"/>
              <a:pPr>
                <a:defRPr/>
              </a:pPr>
              <a:t>‹#›</a:t>
            </a:fld>
            <a:endParaRPr lang="en-US"/>
          </a:p>
        </p:txBody>
      </p:sp>
    </p:spTree>
    <p:extLst>
      <p:ext uri="{BB962C8B-B14F-4D97-AF65-F5344CB8AC3E}">
        <p14:creationId xmlns:p14="http://schemas.microsoft.com/office/powerpoint/2010/main" val="177422158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FD401-5634-4A8F-A04F-BB6892E0DDAA}" type="slidenum">
              <a:rPr lang="en-US"/>
              <a:pPr>
                <a:defRPr/>
              </a:pPr>
              <a:t>‹#›</a:t>
            </a:fld>
            <a:endParaRPr lang="en-US"/>
          </a:p>
        </p:txBody>
      </p:sp>
    </p:spTree>
    <p:extLst>
      <p:ext uri="{BB962C8B-B14F-4D97-AF65-F5344CB8AC3E}">
        <p14:creationId xmlns:p14="http://schemas.microsoft.com/office/powerpoint/2010/main" val="364450557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19437-396F-4258-B733-50E57E7B763E}" type="slidenum">
              <a:rPr lang="en-US"/>
              <a:pPr>
                <a:defRPr/>
              </a:pPr>
              <a:t>‹#›</a:t>
            </a:fld>
            <a:endParaRPr lang="en-US"/>
          </a:p>
        </p:txBody>
      </p:sp>
    </p:spTree>
    <p:extLst>
      <p:ext uri="{BB962C8B-B14F-4D97-AF65-F5344CB8AC3E}">
        <p14:creationId xmlns:p14="http://schemas.microsoft.com/office/powerpoint/2010/main" val="78729151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165D9-9C4C-4FD8-8190-D23DC4D82D70}" type="slidenum">
              <a:rPr lang="en-US"/>
              <a:pPr>
                <a:defRPr/>
              </a:pPr>
              <a:t>‹#›</a:t>
            </a:fld>
            <a:endParaRPr lang="en-US"/>
          </a:p>
        </p:txBody>
      </p:sp>
    </p:spTree>
    <p:extLst>
      <p:ext uri="{BB962C8B-B14F-4D97-AF65-F5344CB8AC3E}">
        <p14:creationId xmlns:p14="http://schemas.microsoft.com/office/powerpoint/2010/main" val="13791955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E8327-AA78-4360-97EF-D0D04BB20273}" type="slidenum">
              <a:rPr lang="en-US"/>
              <a:pPr>
                <a:defRPr/>
              </a:pPr>
              <a:t>‹#›</a:t>
            </a:fld>
            <a:endParaRPr lang="en-US"/>
          </a:p>
        </p:txBody>
      </p:sp>
    </p:spTree>
    <p:extLst>
      <p:ext uri="{BB962C8B-B14F-4D97-AF65-F5344CB8AC3E}">
        <p14:creationId xmlns:p14="http://schemas.microsoft.com/office/powerpoint/2010/main" val="357953325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6DC48-E371-4795-B4A8-F9C5C2A6BD10}" type="slidenum">
              <a:rPr lang="en-US"/>
              <a:pPr>
                <a:defRPr/>
              </a:pPr>
              <a:t>‹#›</a:t>
            </a:fld>
            <a:endParaRPr lang="en-US"/>
          </a:p>
        </p:txBody>
      </p:sp>
    </p:spTree>
    <p:extLst>
      <p:ext uri="{BB962C8B-B14F-4D97-AF65-F5344CB8AC3E}">
        <p14:creationId xmlns:p14="http://schemas.microsoft.com/office/powerpoint/2010/main" val="239271273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6E6AD-4C82-42FB-9ABB-C145AF3792E8}" type="slidenum">
              <a:rPr lang="en-US"/>
              <a:pPr>
                <a:defRPr/>
              </a:pPr>
              <a:t>‹#›</a:t>
            </a:fld>
            <a:endParaRPr lang="en-US"/>
          </a:p>
        </p:txBody>
      </p:sp>
    </p:spTree>
    <p:extLst>
      <p:ext uri="{BB962C8B-B14F-4D97-AF65-F5344CB8AC3E}">
        <p14:creationId xmlns:p14="http://schemas.microsoft.com/office/powerpoint/2010/main" val="4168136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C4547-9146-40F3-BBBF-CDA8735992C3}" type="slidenum">
              <a:rPr lang="en-US"/>
              <a:pPr>
                <a:defRPr/>
              </a:pPr>
              <a:t>‹#›</a:t>
            </a:fld>
            <a:endParaRPr lang="en-US"/>
          </a:p>
        </p:txBody>
      </p:sp>
    </p:spTree>
    <p:extLst>
      <p:ext uri="{BB962C8B-B14F-4D97-AF65-F5344CB8AC3E}">
        <p14:creationId xmlns:p14="http://schemas.microsoft.com/office/powerpoint/2010/main" val="332476558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76B3C5-5772-49BC-8CA1-98179D044D1C}" type="slidenum">
              <a:rPr lang="en-US"/>
              <a:pPr>
                <a:defRPr/>
              </a:pPr>
              <a:t>‹#›</a:t>
            </a:fld>
            <a:endParaRPr lang="en-US"/>
          </a:p>
        </p:txBody>
      </p:sp>
    </p:spTree>
    <p:extLst>
      <p:ext uri="{BB962C8B-B14F-4D97-AF65-F5344CB8AC3E}">
        <p14:creationId xmlns:p14="http://schemas.microsoft.com/office/powerpoint/2010/main" val="17900914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E0702-CD90-45C4-94D6-EFF978F9AB23}" type="slidenum">
              <a:rPr lang="en-US"/>
              <a:pPr>
                <a:defRPr/>
              </a:pPr>
              <a:t>‹#›</a:t>
            </a:fld>
            <a:endParaRPr lang="en-US"/>
          </a:p>
        </p:txBody>
      </p:sp>
    </p:spTree>
    <p:extLst>
      <p:ext uri="{BB962C8B-B14F-4D97-AF65-F5344CB8AC3E}">
        <p14:creationId xmlns:p14="http://schemas.microsoft.com/office/powerpoint/2010/main" val="382231750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84B29C-A47E-434B-AD29-65ECCFCE547B}" type="slidenum">
              <a:rPr lang="en-US"/>
              <a:pPr>
                <a:defRPr/>
              </a:pPr>
              <a:t>‹#›</a:t>
            </a:fld>
            <a:endParaRPr lang="en-US"/>
          </a:p>
        </p:txBody>
      </p:sp>
    </p:spTree>
    <p:extLst>
      <p:ext uri="{BB962C8B-B14F-4D97-AF65-F5344CB8AC3E}">
        <p14:creationId xmlns:p14="http://schemas.microsoft.com/office/powerpoint/2010/main" val="142941850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3BE763-B935-40A0-AD60-57908840FC2E}" type="slidenum">
              <a:rPr lang="en-US"/>
              <a:pPr>
                <a:defRPr/>
              </a:pPr>
              <a:t>‹#›</a:t>
            </a:fld>
            <a:endParaRPr lang="en-US"/>
          </a:p>
        </p:txBody>
      </p:sp>
    </p:spTree>
    <p:extLst>
      <p:ext uri="{BB962C8B-B14F-4D97-AF65-F5344CB8AC3E}">
        <p14:creationId xmlns:p14="http://schemas.microsoft.com/office/powerpoint/2010/main" val="33118018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DA792-A7B5-4087-A41E-46D195E8F874}" type="slidenum">
              <a:rPr lang="en-US"/>
              <a:pPr>
                <a:defRPr/>
              </a:pPr>
              <a:t>‹#›</a:t>
            </a:fld>
            <a:endParaRPr lang="en-US"/>
          </a:p>
        </p:txBody>
      </p:sp>
    </p:spTree>
    <p:extLst>
      <p:ext uri="{BB962C8B-B14F-4D97-AF65-F5344CB8AC3E}">
        <p14:creationId xmlns:p14="http://schemas.microsoft.com/office/powerpoint/2010/main" val="9894119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C7318-094F-426B-BDBC-DBDDCC8F3B40}" type="slidenum">
              <a:rPr lang="en-US"/>
              <a:pPr>
                <a:defRPr/>
              </a:pPr>
              <a:t>‹#›</a:t>
            </a:fld>
            <a:endParaRPr lang="en-US"/>
          </a:p>
        </p:txBody>
      </p:sp>
    </p:spTree>
    <p:extLst>
      <p:ext uri="{BB962C8B-B14F-4D97-AF65-F5344CB8AC3E}">
        <p14:creationId xmlns:p14="http://schemas.microsoft.com/office/powerpoint/2010/main" val="348952630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8252A0-BE79-4DCE-896C-EE6284934F31}" type="slidenum">
              <a:rPr lang="en-US"/>
              <a:pPr>
                <a:defRPr/>
              </a:pPr>
              <a:t>‹#›</a:t>
            </a:fld>
            <a:endParaRPr lang="en-US"/>
          </a:p>
        </p:txBody>
      </p:sp>
    </p:spTree>
    <p:extLst>
      <p:ext uri="{BB962C8B-B14F-4D97-AF65-F5344CB8AC3E}">
        <p14:creationId xmlns:p14="http://schemas.microsoft.com/office/powerpoint/2010/main" val="11858237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1CDA44-15AD-4340-A260-59DE7BCF8950}" type="slidenum">
              <a:rPr lang="en-US"/>
              <a:pPr>
                <a:defRPr/>
              </a:pPr>
              <a:t>‹#›</a:t>
            </a:fld>
            <a:endParaRPr lang="en-US"/>
          </a:p>
        </p:txBody>
      </p:sp>
    </p:spTree>
    <p:extLst>
      <p:ext uri="{BB962C8B-B14F-4D97-AF65-F5344CB8AC3E}">
        <p14:creationId xmlns:p14="http://schemas.microsoft.com/office/powerpoint/2010/main" val="302093619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F559B-542A-47C3-A229-4B375EE1291F}" type="slidenum">
              <a:rPr lang="en-US"/>
              <a:pPr>
                <a:defRPr/>
              </a:pPr>
              <a:t>‹#›</a:t>
            </a:fld>
            <a:endParaRPr lang="en-US"/>
          </a:p>
        </p:txBody>
      </p:sp>
    </p:spTree>
    <p:extLst>
      <p:ext uri="{BB962C8B-B14F-4D97-AF65-F5344CB8AC3E}">
        <p14:creationId xmlns:p14="http://schemas.microsoft.com/office/powerpoint/2010/main" val="9019208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7053E-9F0C-402C-AE28-91B644A28951}" type="slidenum">
              <a:rPr lang="en-US"/>
              <a:pPr>
                <a:defRPr/>
              </a:pPr>
              <a:t>‹#›</a:t>
            </a:fld>
            <a:endParaRPr lang="en-US"/>
          </a:p>
        </p:txBody>
      </p:sp>
    </p:spTree>
    <p:extLst>
      <p:ext uri="{BB962C8B-B14F-4D97-AF65-F5344CB8AC3E}">
        <p14:creationId xmlns:p14="http://schemas.microsoft.com/office/powerpoint/2010/main" val="42931913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75D4B9-4AC9-4C49-9BCE-E18AD1E51A0E}" type="slidenum">
              <a:rPr lang="en-US"/>
              <a:pPr>
                <a:defRPr/>
              </a:pPr>
              <a:t>‹#›</a:t>
            </a:fld>
            <a:endParaRPr lang="en-US"/>
          </a:p>
        </p:txBody>
      </p:sp>
    </p:spTree>
    <p:extLst>
      <p:ext uri="{BB962C8B-B14F-4D97-AF65-F5344CB8AC3E}">
        <p14:creationId xmlns:p14="http://schemas.microsoft.com/office/powerpoint/2010/main" val="19134789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7FF79-50C4-48EC-AC12-44463D2D49AD}" type="slidenum">
              <a:rPr lang="en-US"/>
              <a:pPr>
                <a:defRPr/>
              </a:pPr>
              <a:t>‹#›</a:t>
            </a:fld>
            <a:endParaRPr lang="en-US"/>
          </a:p>
        </p:txBody>
      </p:sp>
    </p:spTree>
    <p:extLst>
      <p:ext uri="{BB962C8B-B14F-4D97-AF65-F5344CB8AC3E}">
        <p14:creationId xmlns:p14="http://schemas.microsoft.com/office/powerpoint/2010/main" val="209214034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3D2519-D1B7-4CF5-9FC8-D72A84ABB854}" type="slidenum">
              <a:rPr lang="en-US"/>
              <a:pPr>
                <a:defRPr/>
              </a:pPr>
              <a:t>‹#›</a:t>
            </a:fld>
            <a:endParaRPr lang="en-US"/>
          </a:p>
        </p:txBody>
      </p:sp>
    </p:spTree>
    <p:extLst>
      <p:ext uri="{BB962C8B-B14F-4D97-AF65-F5344CB8AC3E}">
        <p14:creationId xmlns:p14="http://schemas.microsoft.com/office/powerpoint/2010/main" val="289016336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1E2873-8B29-44E9-B8DA-2E9F1B46EF94}" type="slidenum">
              <a:rPr lang="en-US"/>
              <a:pPr>
                <a:defRPr/>
              </a:pPr>
              <a:t>‹#›</a:t>
            </a:fld>
            <a:endParaRPr lang="en-US"/>
          </a:p>
        </p:txBody>
      </p:sp>
    </p:spTree>
    <p:extLst>
      <p:ext uri="{BB962C8B-B14F-4D97-AF65-F5344CB8AC3E}">
        <p14:creationId xmlns:p14="http://schemas.microsoft.com/office/powerpoint/2010/main" val="220700514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AD1806-81F1-486C-8CDA-1D8B73EA55B0}" type="slidenum">
              <a:rPr lang="en-US"/>
              <a:pPr>
                <a:defRPr/>
              </a:pPr>
              <a:t>‹#›</a:t>
            </a:fld>
            <a:endParaRPr lang="en-US"/>
          </a:p>
        </p:txBody>
      </p:sp>
    </p:spTree>
    <p:extLst>
      <p:ext uri="{BB962C8B-B14F-4D97-AF65-F5344CB8AC3E}">
        <p14:creationId xmlns:p14="http://schemas.microsoft.com/office/powerpoint/2010/main" val="12283228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8529BD-6D8C-4417-A152-C60733A985C1}" type="slidenum">
              <a:rPr lang="en-US"/>
              <a:pPr>
                <a:defRPr/>
              </a:pPr>
              <a:t>‹#›</a:t>
            </a:fld>
            <a:endParaRPr lang="en-US"/>
          </a:p>
        </p:txBody>
      </p:sp>
    </p:spTree>
    <p:extLst>
      <p:ext uri="{BB962C8B-B14F-4D97-AF65-F5344CB8AC3E}">
        <p14:creationId xmlns:p14="http://schemas.microsoft.com/office/powerpoint/2010/main" val="82398910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63C020-9C22-4FC6-BB0A-0A8BDCDBB984}" type="slidenum">
              <a:rPr lang="en-US"/>
              <a:pPr>
                <a:defRPr/>
              </a:pPr>
              <a:t>‹#›</a:t>
            </a:fld>
            <a:endParaRPr lang="en-US"/>
          </a:p>
        </p:txBody>
      </p:sp>
    </p:spTree>
    <p:extLst>
      <p:ext uri="{BB962C8B-B14F-4D97-AF65-F5344CB8AC3E}">
        <p14:creationId xmlns:p14="http://schemas.microsoft.com/office/powerpoint/2010/main" val="73482969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B9B58-5A21-43C9-8F91-7F1EFCD7730E}" type="slidenum">
              <a:rPr lang="en-US"/>
              <a:pPr>
                <a:defRPr/>
              </a:pPr>
              <a:t>‹#›</a:t>
            </a:fld>
            <a:endParaRPr lang="en-US"/>
          </a:p>
        </p:txBody>
      </p:sp>
    </p:spTree>
    <p:extLst>
      <p:ext uri="{BB962C8B-B14F-4D97-AF65-F5344CB8AC3E}">
        <p14:creationId xmlns:p14="http://schemas.microsoft.com/office/powerpoint/2010/main" val="154406328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A787E0-BFC2-41A9-9F31-DB6A6B62C50C}" type="slidenum">
              <a:rPr lang="en-US"/>
              <a:pPr>
                <a:defRPr/>
              </a:pPr>
              <a:t>‹#›</a:t>
            </a:fld>
            <a:endParaRPr lang="en-US"/>
          </a:p>
        </p:txBody>
      </p:sp>
    </p:spTree>
    <p:extLst>
      <p:ext uri="{BB962C8B-B14F-4D97-AF65-F5344CB8AC3E}">
        <p14:creationId xmlns:p14="http://schemas.microsoft.com/office/powerpoint/2010/main" val="24200445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17F4A9-8D65-4712-8CB8-951A41CBFF27}" type="slidenum">
              <a:rPr lang="en-US"/>
              <a:pPr>
                <a:defRPr/>
              </a:pPr>
              <a:t>‹#›</a:t>
            </a:fld>
            <a:endParaRPr lang="en-US"/>
          </a:p>
        </p:txBody>
      </p:sp>
    </p:spTree>
    <p:extLst>
      <p:ext uri="{BB962C8B-B14F-4D97-AF65-F5344CB8AC3E}">
        <p14:creationId xmlns:p14="http://schemas.microsoft.com/office/powerpoint/2010/main" val="3867683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73171-BC3E-460A-9869-4A4EEC8392CA}" type="slidenum">
              <a:rPr lang="en-US"/>
              <a:pPr>
                <a:defRPr/>
              </a:pPr>
              <a:t>‹#›</a:t>
            </a:fld>
            <a:endParaRPr lang="en-US"/>
          </a:p>
        </p:txBody>
      </p:sp>
    </p:spTree>
    <p:extLst>
      <p:ext uri="{BB962C8B-B14F-4D97-AF65-F5344CB8AC3E}">
        <p14:creationId xmlns:p14="http://schemas.microsoft.com/office/powerpoint/2010/main" val="131729824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2E4A8-C2DB-4168-BBE8-DDA1CE73283E}" type="slidenum">
              <a:rPr lang="en-US"/>
              <a:pPr>
                <a:defRPr/>
              </a:pPr>
              <a:t>‹#›</a:t>
            </a:fld>
            <a:endParaRPr lang="en-US"/>
          </a:p>
        </p:txBody>
      </p:sp>
    </p:spTree>
    <p:extLst>
      <p:ext uri="{BB962C8B-B14F-4D97-AF65-F5344CB8AC3E}">
        <p14:creationId xmlns:p14="http://schemas.microsoft.com/office/powerpoint/2010/main" val="10717326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31DEA-E08C-4FC1-B98B-AC2C5B2A34AE}" type="slidenum">
              <a:rPr lang="en-US"/>
              <a:pPr>
                <a:defRPr/>
              </a:pPr>
              <a:t>‹#›</a:t>
            </a:fld>
            <a:endParaRPr lang="en-US"/>
          </a:p>
        </p:txBody>
      </p:sp>
    </p:spTree>
    <p:extLst>
      <p:ext uri="{BB962C8B-B14F-4D97-AF65-F5344CB8AC3E}">
        <p14:creationId xmlns:p14="http://schemas.microsoft.com/office/powerpoint/2010/main" val="221760076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285A4D-FBAE-427A-964E-F7B37FFEC70D}" type="slidenum">
              <a:rPr lang="en-US"/>
              <a:pPr>
                <a:defRPr/>
              </a:pPr>
              <a:t>‹#›</a:t>
            </a:fld>
            <a:endParaRPr lang="en-US"/>
          </a:p>
        </p:txBody>
      </p:sp>
    </p:spTree>
    <p:extLst>
      <p:ext uri="{BB962C8B-B14F-4D97-AF65-F5344CB8AC3E}">
        <p14:creationId xmlns:p14="http://schemas.microsoft.com/office/powerpoint/2010/main" val="401707932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86661-BD29-4F4B-95E8-CB17183FC94E}" type="slidenum">
              <a:rPr lang="en-US"/>
              <a:pPr>
                <a:defRPr/>
              </a:pPr>
              <a:t>‹#›</a:t>
            </a:fld>
            <a:endParaRPr lang="en-US"/>
          </a:p>
        </p:txBody>
      </p:sp>
    </p:spTree>
    <p:extLst>
      <p:ext uri="{BB962C8B-B14F-4D97-AF65-F5344CB8AC3E}">
        <p14:creationId xmlns:p14="http://schemas.microsoft.com/office/powerpoint/2010/main" val="17653292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0B0D98-2747-49A7-AAC8-7ACDA3AE955F}" type="slidenum">
              <a:rPr lang="en-US"/>
              <a:pPr>
                <a:defRPr/>
              </a:pPr>
              <a:t>‹#›</a:t>
            </a:fld>
            <a:endParaRPr lang="en-US"/>
          </a:p>
        </p:txBody>
      </p:sp>
    </p:spTree>
    <p:extLst>
      <p:ext uri="{BB962C8B-B14F-4D97-AF65-F5344CB8AC3E}">
        <p14:creationId xmlns:p14="http://schemas.microsoft.com/office/powerpoint/2010/main" val="703642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1CB7D5-FB0F-428D-8C9F-A3717262AEF2}" type="slidenum">
              <a:rPr lang="en-US"/>
              <a:pPr>
                <a:defRPr/>
              </a:pPr>
              <a:t>‹#›</a:t>
            </a:fld>
            <a:endParaRPr lang="en-US"/>
          </a:p>
        </p:txBody>
      </p:sp>
    </p:spTree>
    <p:extLst>
      <p:ext uri="{BB962C8B-B14F-4D97-AF65-F5344CB8AC3E}">
        <p14:creationId xmlns:p14="http://schemas.microsoft.com/office/powerpoint/2010/main" val="14688079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FB48F4-251C-4A1F-A1DA-EBAF3E94EEF8}" type="slidenum">
              <a:rPr lang="en-US"/>
              <a:pPr>
                <a:defRPr/>
              </a:pPr>
              <a:t>‹#›</a:t>
            </a:fld>
            <a:endParaRPr lang="en-US"/>
          </a:p>
        </p:txBody>
      </p:sp>
    </p:spTree>
    <p:extLst>
      <p:ext uri="{BB962C8B-B14F-4D97-AF65-F5344CB8AC3E}">
        <p14:creationId xmlns:p14="http://schemas.microsoft.com/office/powerpoint/2010/main" val="13050777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776850-72C8-4D7E-AFC8-3DB86B9B8DDA}" type="slidenum">
              <a:rPr lang="en-US"/>
              <a:pPr>
                <a:defRPr/>
              </a:pPr>
              <a:t>‹#›</a:t>
            </a:fld>
            <a:endParaRPr lang="en-US"/>
          </a:p>
        </p:txBody>
      </p:sp>
    </p:spTree>
    <p:extLst>
      <p:ext uri="{BB962C8B-B14F-4D97-AF65-F5344CB8AC3E}">
        <p14:creationId xmlns:p14="http://schemas.microsoft.com/office/powerpoint/2010/main" val="22709220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9069AF-21AC-46DD-978F-A6B859CBCFA8}" type="slidenum">
              <a:rPr lang="en-US"/>
              <a:pPr>
                <a:defRPr/>
              </a:pPr>
              <a:t>‹#›</a:t>
            </a:fld>
            <a:endParaRPr lang="en-US"/>
          </a:p>
        </p:txBody>
      </p:sp>
    </p:spTree>
    <p:extLst>
      <p:ext uri="{BB962C8B-B14F-4D97-AF65-F5344CB8AC3E}">
        <p14:creationId xmlns:p14="http://schemas.microsoft.com/office/powerpoint/2010/main" val="218094422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84245-B330-4C94-8044-C36245CF9666}" type="slidenum">
              <a:rPr lang="en-US"/>
              <a:pPr>
                <a:defRPr/>
              </a:pPr>
              <a:t>‹#›</a:t>
            </a:fld>
            <a:endParaRPr lang="en-US"/>
          </a:p>
        </p:txBody>
      </p:sp>
    </p:spTree>
    <p:extLst>
      <p:ext uri="{BB962C8B-B14F-4D97-AF65-F5344CB8AC3E}">
        <p14:creationId xmlns:p14="http://schemas.microsoft.com/office/powerpoint/2010/main" val="26226013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F85B0-F835-4B6D-8696-33403EF1AF54}" type="slidenum">
              <a:rPr lang="en-US"/>
              <a:pPr>
                <a:defRPr/>
              </a:pPr>
              <a:t>‹#›</a:t>
            </a:fld>
            <a:endParaRPr lang="en-US"/>
          </a:p>
        </p:txBody>
      </p:sp>
    </p:spTree>
    <p:extLst>
      <p:ext uri="{BB962C8B-B14F-4D97-AF65-F5344CB8AC3E}">
        <p14:creationId xmlns:p14="http://schemas.microsoft.com/office/powerpoint/2010/main" val="205706527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E1B66B-EA22-48A4-B9EF-FF8F957D211F}" type="slidenum">
              <a:rPr lang="en-US"/>
              <a:pPr>
                <a:defRPr/>
              </a:pPr>
              <a:t>‹#›</a:t>
            </a:fld>
            <a:endParaRPr lang="en-US"/>
          </a:p>
        </p:txBody>
      </p:sp>
    </p:spTree>
    <p:extLst>
      <p:ext uri="{BB962C8B-B14F-4D97-AF65-F5344CB8AC3E}">
        <p14:creationId xmlns:p14="http://schemas.microsoft.com/office/powerpoint/2010/main" val="31659065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71A6-64E8-44E9-8CED-093C750B2077}" type="slidenum">
              <a:rPr lang="en-US"/>
              <a:pPr>
                <a:defRPr/>
              </a:pPr>
              <a:t>‹#›</a:t>
            </a:fld>
            <a:endParaRPr lang="en-US"/>
          </a:p>
        </p:txBody>
      </p:sp>
    </p:spTree>
    <p:extLst>
      <p:ext uri="{BB962C8B-B14F-4D97-AF65-F5344CB8AC3E}">
        <p14:creationId xmlns:p14="http://schemas.microsoft.com/office/powerpoint/2010/main" val="16768033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EABFF-0872-4826-822A-887C8BB28AC6}" type="slidenum">
              <a:rPr lang="en-US"/>
              <a:pPr>
                <a:defRPr/>
              </a:pPr>
              <a:t>‹#›</a:t>
            </a:fld>
            <a:endParaRPr lang="en-US"/>
          </a:p>
        </p:txBody>
      </p:sp>
    </p:spTree>
    <p:extLst>
      <p:ext uri="{BB962C8B-B14F-4D97-AF65-F5344CB8AC3E}">
        <p14:creationId xmlns:p14="http://schemas.microsoft.com/office/powerpoint/2010/main" val="40002687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1CCD0-7683-4DE4-9320-72E31E5E7263}" type="slidenum">
              <a:rPr lang="en-US"/>
              <a:pPr>
                <a:defRPr/>
              </a:pPr>
              <a:t>‹#›</a:t>
            </a:fld>
            <a:endParaRPr lang="en-US"/>
          </a:p>
        </p:txBody>
      </p:sp>
    </p:spTree>
    <p:extLst>
      <p:ext uri="{BB962C8B-B14F-4D97-AF65-F5344CB8AC3E}">
        <p14:creationId xmlns:p14="http://schemas.microsoft.com/office/powerpoint/2010/main" val="42008707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A49E9-0813-4885-9218-B2C840928277}" type="slidenum">
              <a:rPr lang="en-US"/>
              <a:pPr>
                <a:defRPr/>
              </a:pPr>
              <a:t>‹#›</a:t>
            </a:fld>
            <a:endParaRPr lang="en-US"/>
          </a:p>
        </p:txBody>
      </p:sp>
    </p:spTree>
    <p:extLst>
      <p:ext uri="{BB962C8B-B14F-4D97-AF65-F5344CB8AC3E}">
        <p14:creationId xmlns:p14="http://schemas.microsoft.com/office/powerpoint/2010/main" val="32784997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547A0-9C5F-4B31-93C2-4DC95E55E7BF}" type="slidenum">
              <a:rPr lang="en-US"/>
              <a:pPr>
                <a:defRPr/>
              </a:pPr>
              <a:t>‹#›</a:t>
            </a:fld>
            <a:endParaRPr lang="en-US"/>
          </a:p>
        </p:txBody>
      </p:sp>
    </p:spTree>
    <p:extLst>
      <p:ext uri="{BB962C8B-B14F-4D97-AF65-F5344CB8AC3E}">
        <p14:creationId xmlns:p14="http://schemas.microsoft.com/office/powerpoint/2010/main" val="18903879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865808-C07E-46EE-B709-9BC2A164CFF7}" type="slidenum">
              <a:rPr lang="en-US"/>
              <a:pPr>
                <a:defRPr/>
              </a:pPr>
              <a:t>‹#›</a:t>
            </a:fld>
            <a:endParaRPr lang="en-US"/>
          </a:p>
        </p:txBody>
      </p:sp>
    </p:spTree>
    <p:extLst>
      <p:ext uri="{BB962C8B-B14F-4D97-AF65-F5344CB8AC3E}">
        <p14:creationId xmlns:p14="http://schemas.microsoft.com/office/powerpoint/2010/main" val="20107550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615F41-4E15-47A4-A577-FD6378AC384C}" type="slidenum">
              <a:rPr lang="en-US"/>
              <a:pPr>
                <a:defRPr/>
              </a:pPr>
              <a:t>‹#›</a:t>
            </a:fld>
            <a:endParaRPr lang="en-US"/>
          </a:p>
        </p:txBody>
      </p:sp>
    </p:spTree>
    <p:extLst>
      <p:ext uri="{BB962C8B-B14F-4D97-AF65-F5344CB8AC3E}">
        <p14:creationId xmlns:p14="http://schemas.microsoft.com/office/powerpoint/2010/main" val="131058381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A6DD3C-B373-4C7B-9442-D3A5F781D296}" type="slidenum">
              <a:rPr lang="en-US"/>
              <a:pPr>
                <a:defRPr/>
              </a:pPr>
              <a:t>‹#›</a:t>
            </a:fld>
            <a:endParaRPr lang="en-US"/>
          </a:p>
        </p:txBody>
      </p:sp>
    </p:spTree>
    <p:extLst>
      <p:ext uri="{BB962C8B-B14F-4D97-AF65-F5344CB8AC3E}">
        <p14:creationId xmlns:p14="http://schemas.microsoft.com/office/powerpoint/2010/main" val="15335246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34C9D6-9F5D-41B0-AE04-BB2159336D7C}" type="slidenum">
              <a:rPr lang="en-US"/>
              <a:pPr>
                <a:defRPr/>
              </a:pPr>
              <a:t>‹#›</a:t>
            </a:fld>
            <a:endParaRPr lang="en-US"/>
          </a:p>
        </p:txBody>
      </p:sp>
    </p:spTree>
    <p:extLst>
      <p:ext uri="{BB962C8B-B14F-4D97-AF65-F5344CB8AC3E}">
        <p14:creationId xmlns:p14="http://schemas.microsoft.com/office/powerpoint/2010/main" val="15859936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64013-0BEF-4202-9A82-EFB4AF889972}" type="slidenum">
              <a:rPr lang="en-US"/>
              <a:pPr>
                <a:defRPr/>
              </a:pPr>
              <a:t>‹#›</a:t>
            </a:fld>
            <a:endParaRPr lang="en-US"/>
          </a:p>
        </p:txBody>
      </p:sp>
    </p:spTree>
    <p:extLst>
      <p:ext uri="{BB962C8B-B14F-4D97-AF65-F5344CB8AC3E}">
        <p14:creationId xmlns:p14="http://schemas.microsoft.com/office/powerpoint/2010/main" val="125050004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314F64-6B44-407A-9CEB-49262F9430A8}" type="slidenum">
              <a:rPr lang="en-US"/>
              <a:pPr>
                <a:defRPr/>
              </a:pPr>
              <a:t>‹#›</a:t>
            </a:fld>
            <a:endParaRPr lang="en-US"/>
          </a:p>
        </p:txBody>
      </p:sp>
    </p:spTree>
    <p:extLst>
      <p:ext uri="{BB962C8B-B14F-4D97-AF65-F5344CB8AC3E}">
        <p14:creationId xmlns:p14="http://schemas.microsoft.com/office/powerpoint/2010/main" val="75009577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A37898-F1C5-43D7-9F32-48945B393667}" type="slidenum">
              <a:rPr lang="en-US"/>
              <a:pPr>
                <a:defRPr/>
              </a:pPr>
              <a:t>‹#›</a:t>
            </a:fld>
            <a:endParaRPr lang="en-US"/>
          </a:p>
        </p:txBody>
      </p:sp>
    </p:spTree>
    <p:extLst>
      <p:ext uri="{BB962C8B-B14F-4D97-AF65-F5344CB8AC3E}">
        <p14:creationId xmlns:p14="http://schemas.microsoft.com/office/powerpoint/2010/main" val="249974273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F0025-45C4-4121-8134-92A91A7FCAA1}" type="slidenum">
              <a:rPr lang="en-US"/>
              <a:pPr>
                <a:defRPr/>
              </a:pPr>
              <a:t>‹#›</a:t>
            </a:fld>
            <a:endParaRPr lang="en-US"/>
          </a:p>
        </p:txBody>
      </p:sp>
    </p:spTree>
    <p:extLst>
      <p:ext uri="{BB962C8B-B14F-4D97-AF65-F5344CB8AC3E}">
        <p14:creationId xmlns:p14="http://schemas.microsoft.com/office/powerpoint/2010/main" val="74354886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AA1029-4F12-45CE-B455-B8B315BD0FA2}" type="slidenum">
              <a:rPr lang="en-US"/>
              <a:pPr>
                <a:defRPr/>
              </a:pPr>
              <a:t>‹#›</a:t>
            </a:fld>
            <a:endParaRPr lang="en-US"/>
          </a:p>
        </p:txBody>
      </p:sp>
    </p:spTree>
    <p:extLst>
      <p:ext uri="{BB962C8B-B14F-4D97-AF65-F5344CB8AC3E}">
        <p14:creationId xmlns:p14="http://schemas.microsoft.com/office/powerpoint/2010/main" val="51819245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2A631-4DA1-4B49-8FA1-B03107E843F0}" type="slidenum">
              <a:rPr lang="en-US"/>
              <a:pPr>
                <a:defRPr/>
              </a:pPr>
              <a:t>‹#›</a:t>
            </a:fld>
            <a:endParaRPr lang="en-US"/>
          </a:p>
        </p:txBody>
      </p:sp>
    </p:spTree>
    <p:extLst>
      <p:ext uri="{BB962C8B-B14F-4D97-AF65-F5344CB8AC3E}">
        <p14:creationId xmlns:p14="http://schemas.microsoft.com/office/powerpoint/2010/main" val="33458730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F74B1-E2B5-44E4-A877-8B4F437DB59B}" type="slidenum">
              <a:rPr lang="en-US"/>
              <a:pPr>
                <a:defRPr/>
              </a:pPr>
              <a:t>‹#›</a:t>
            </a:fld>
            <a:endParaRPr lang="en-US"/>
          </a:p>
        </p:txBody>
      </p:sp>
    </p:spTree>
    <p:extLst>
      <p:ext uri="{BB962C8B-B14F-4D97-AF65-F5344CB8AC3E}">
        <p14:creationId xmlns:p14="http://schemas.microsoft.com/office/powerpoint/2010/main" val="18080228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AA4EE-3850-4E06-B2DF-EEEB822B7B63}" type="slidenum">
              <a:rPr lang="en-US"/>
              <a:pPr>
                <a:defRPr/>
              </a:pPr>
              <a:t>‹#›</a:t>
            </a:fld>
            <a:endParaRPr lang="en-US"/>
          </a:p>
        </p:txBody>
      </p:sp>
    </p:spTree>
    <p:extLst>
      <p:ext uri="{BB962C8B-B14F-4D97-AF65-F5344CB8AC3E}">
        <p14:creationId xmlns:p14="http://schemas.microsoft.com/office/powerpoint/2010/main" val="101456230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B58C8F-2C53-40E5-9FD7-95F6A7F4013D}" type="slidenum">
              <a:rPr lang="en-US"/>
              <a:pPr>
                <a:defRPr/>
              </a:pPr>
              <a:t>‹#›</a:t>
            </a:fld>
            <a:endParaRPr lang="en-US"/>
          </a:p>
        </p:txBody>
      </p:sp>
    </p:spTree>
    <p:extLst>
      <p:ext uri="{BB962C8B-B14F-4D97-AF65-F5344CB8AC3E}">
        <p14:creationId xmlns:p14="http://schemas.microsoft.com/office/powerpoint/2010/main" val="17414173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025D35-69E7-45C1-A11F-C8778CCA292B}" type="slidenum">
              <a:rPr lang="en-US"/>
              <a:pPr>
                <a:defRPr/>
              </a:pPr>
              <a:t>‹#›</a:t>
            </a:fld>
            <a:endParaRPr lang="en-US"/>
          </a:p>
        </p:txBody>
      </p:sp>
    </p:spTree>
    <p:extLst>
      <p:ext uri="{BB962C8B-B14F-4D97-AF65-F5344CB8AC3E}">
        <p14:creationId xmlns:p14="http://schemas.microsoft.com/office/powerpoint/2010/main" val="16336506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17E64D-AF1A-4CAE-B4C2-9780963EDFD7}" type="slidenum">
              <a:rPr lang="en-US"/>
              <a:pPr>
                <a:defRPr/>
              </a:pPr>
              <a:t>‹#›</a:t>
            </a:fld>
            <a:endParaRPr lang="en-US"/>
          </a:p>
        </p:txBody>
      </p:sp>
    </p:spTree>
    <p:extLst>
      <p:ext uri="{BB962C8B-B14F-4D97-AF65-F5344CB8AC3E}">
        <p14:creationId xmlns:p14="http://schemas.microsoft.com/office/powerpoint/2010/main" val="227432210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1F3F72-BA58-4216-991E-C75DCAA18A9F}" type="slidenum">
              <a:rPr lang="en-US"/>
              <a:pPr>
                <a:defRPr/>
              </a:pPr>
              <a:t>‹#›</a:t>
            </a:fld>
            <a:endParaRPr lang="en-US"/>
          </a:p>
        </p:txBody>
      </p:sp>
    </p:spTree>
    <p:extLst>
      <p:ext uri="{BB962C8B-B14F-4D97-AF65-F5344CB8AC3E}">
        <p14:creationId xmlns:p14="http://schemas.microsoft.com/office/powerpoint/2010/main" val="10313996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FA964-5C79-4716-9CD1-1C358ECD4ADA}" type="slidenum">
              <a:rPr lang="en-US"/>
              <a:pPr>
                <a:defRPr/>
              </a:pPr>
              <a:t>‹#›</a:t>
            </a:fld>
            <a:endParaRPr lang="en-US"/>
          </a:p>
        </p:txBody>
      </p:sp>
    </p:spTree>
    <p:extLst>
      <p:ext uri="{BB962C8B-B14F-4D97-AF65-F5344CB8AC3E}">
        <p14:creationId xmlns:p14="http://schemas.microsoft.com/office/powerpoint/2010/main" val="261465279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78920-01ED-4D13-AC21-433380124B73}" type="slidenum">
              <a:rPr lang="en-US"/>
              <a:pPr>
                <a:defRPr/>
              </a:pPr>
              <a:t>‹#›</a:t>
            </a:fld>
            <a:endParaRPr lang="en-US"/>
          </a:p>
        </p:txBody>
      </p:sp>
    </p:spTree>
    <p:extLst>
      <p:ext uri="{BB962C8B-B14F-4D97-AF65-F5344CB8AC3E}">
        <p14:creationId xmlns:p14="http://schemas.microsoft.com/office/powerpoint/2010/main" val="332790961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5D9E1-245D-4E1E-88B9-F0A3CF243A4F}" type="slidenum">
              <a:rPr lang="en-US"/>
              <a:pPr>
                <a:defRPr/>
              </a:pPr>
              <a:t>‹#›</a:t>
            </a:fld>
            <a:endParaRPr lang="en-US"/>
          </a:p>
        </p:txBody>
      </p:sp>
    </p:spTree>
    <p:extLst>
      <p:ext uri="{BB962C8B-B14F-4D97-AF65-F5344CB8AC3E}">
        <p14:creationId xmlns:p14="http://schemas.microsoft.com/office/powerpoint/2010/main" val="39332311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8A3BE-A97E-410D-B2B7-96C236A5D70D}" type="slidenum">
              <a:rPr lang="en-US"/>
              <a:pPr>
                <a:defRPr/>
              </a:pPr>
              <a:t>‹#›</a:t>
            </a:fld>
            <a:endParaRPr lang="en-US"/>
          </a:p>
        </p:txBody>
      </p:sp>
    </p:spTree>
    <p:extLst>
      <p:ext uri="{BB962C8B-B14F-4D97-AF65-F5344CB8AC3E}">
        <p14:creationId xmlns:p14="http://schemas.microsoft.com/office/powerpoint/2010/main" val="113921899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A17CD7-0A75-489C-8964-8B56EF3A31D7}" type="slidenum">
              <a:rPr lang="en-US"/>
              <a:pPr>
                <a:defRPr/>
              </a:pPr>
              <a:t>‹#›</a:t>
            </a:fld>
            <a:endParaRPr lang="en-US"/>
          </a:p>
        </p:txBody>
      </p:sp>
    </p:spTree>
    <p:extLst>
      <p:ext uri="{BB962C8B-B14F-4D97-AF65-F5344CB8AC3E}">
        <p14:creationId xmlns:p14="http://schemas.microsoft.com/office/powerpoint/2010/main" val="354142917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4010BF-9169-42B6-BDBC-A6F920C23FB8}" type="slidenum">
              <a:rPr lang="en-US"/>
              <a:pPr>
                <a:defRPr/>
              </a:pPr>
              <a:t>‹#›</a:t>
            </a:fld>
            <a:endParaRPr lang="en-US"/>
          </a:p>
        </p:txBody>
      </p:sp>
    </p:spTree>
    <p:extLst>
      <p:ext uri="{BB962C8B-B14F-4D97-AF65-F5344CB8AC3E}">
        <p14:creationId xmlns:p14="http://schemas.microsoft.com/office/powerpoint/2010/main" val="77565597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F9CF9F-09D0-4036-B2E4-C618497A8A99}" type="slidenum">
              <a:rPr lang="en-US"/>
              <a:pPr>
                <a:defRPr/>
              </a:pPr>
              <a:t>‹#›</a:t>
            </a:fld>
            <a:endParaRPr lang="en-US"/>
          </a:p>
        </p:txBody>
      </p:sp>
    </p:spTree>
    <p:extLst>
      <p:ext uri="{BB962C8B-B14F-4D97-AF65-F5344CB8AC3E}">
        <p14:creationId xmlns:p14="http://schemas.microsoft.com/office/powerpoint/2010/main" val="11414146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5AD5B-CC01-43ED-B123-87DE2A99F6A1}" type="slidenum">
              <a:rPr lang="en-US"/>
              <a:pPr>
                <a:defRPr/>
              </a:pPr>
              <a:t>‹#›</a:t>
            </a:fld>
            <a:endParaRPr lang="en-US"/>
          </a:p>
        </p:txBody>
      </p:sp>
    </p:spTree>
    <p:extLst>
      <p:ext uri="{BB962C8B-B14F-4D97-AF65-F5344CB8AC3E}">
        <p14:creationId xmlns:p14="http://schemas.microsoft.com/office/powerpoint/2010/main" val="355594788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CB973-2000-416B-B2D2-AC96E9226753}" type="slidenum">
              <a:rPr lang="en-US"/>
              <a:pPr>
                <a:defRPr/>
              </a:pPr>
              <a:t>‹#›</a:t>
            </a:fld>
            <a:endParaRPr lang="en-US"/>
          </a:p>
        </p:txBody>
      </p:sp>
    </p:spTree>
    <p:extLst>
      <p:ext uri="{BB962C8B-B14F-4D97-AF65-F5344CB8AC3E}">
        <p14:creationId xmlns:p14="http://schemas.microsoft.com/office/powerpoint/2010/main" val="1822405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6BB824-9809-4FC1-8BED-59656058C29D}" type="slidenum">
              <a:rPr lang="en-US"/>
              <a:pPr>
                <a:defRPr/>
              </a:pPr>
              <a:t>‹#›</a:t>
            </a:fld>
            <a:endParaRPr lang="en-US"/>
          </a:p>
        </p:txBody>
      </p:sp>
    </p:spTree>
    <p:extLst>
      <p:ext uri="{BB962C8B-B14F-4D97-AF65-F5344CB8AC3E}">
        <p14:creationId xmlns:p14="http://schemas.microsoft.com/office/powerpoint/2010/main" val="110370386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14BB46-96C8-4BF7-8085-FEF8EF60FA99}" type="slidenum">
              <a:rPr lang="en-US"/>
              <a:pPr>
                <a:defRPr/>
              </a:pPr>
              <a:t>‹#›</a:t>
            </a:fld>
            <a:endParaRPr lang="en-US"/>
          </a:p>
        </p:txBody>
      </p:sp>
    </p:spTree>
    <p:extLst>
      <p:ext uri="{BB962C8B-B14F-4D97-AF65-F5344CB8AC3E}">
        <p14:creationId xmlns:p14="http://schemas.microsoft.com/office/powerpoint/2010/main" val="20534079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21CD5-F887-4E04-83B2-2CD754616741}" type="slidenum">
              <a:rPr lang="en-US"/>
              <a:pPr>
                <a:defRPr/>
              </a:pPr>
              <a:t>‹#›</a:t>
            </a:fld>
            <a:endParaRPr lang="en-US"/>
          </a:p>
        </p:txBody>
      </p:sp>
    </p:spTree>
    <p:extLst>
      <p:ext uri="{BB962C8B-B14F-4D97-AF65-F5344CB8AC3E}">
        <p14:creationId xmlns:p14="http://schemas.microsoft.com/office/powerpoint/2010/main" val="6744961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445B7-6699-4162-BFE8-DEFD09610135}" type="slidenum">
              <a:rPr lang="en-US"/>
              <a:pPr>
                <a:defRPr/>
              </a:pPr>
              <a:t>‹#›</a:t>
            </a:fld>
            <a:endParaRPr lang="en-US"/>
          </a:p>
        </p:txBody>
      </p:sp>
    </p:spTree>
    <p:extLst>
      <p:ext uri="{BB962C8B-B14F-4D97-AF65-F5344CB8AC3E}">
        <p14:creationId xmlns:p14="http://schemas.microsoft.com/office/powerpoint/2010/main" val="91320822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64B909-2155-4553-B827-0BF45C2EA9E2}" type="slidenum">
              <a:rPr lang="en-US"/>
              <a:pPr>
                <a:defRPr/>
              </a:pPr>
              <a:t>‹#›</a:t>
            </a:fld>
            <a:endParaRPr lang="en-US"/>
          </a:p>
        </p:txBody>
      </p:sp>
    </p:spTree>
    <p:extLst>
      <p:ext uri="{BB962C8B-B14F-4D97-AF65-F5344CB8AC3E}">
        <p14:creationId xmlns:p14="http://schemas.microsoft.com/office/powerpoint/2010/main" val="77323345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5FD88A-E298-46CA-8866-21A60DA0D243}" type="slidenum">
              <a:rPr lang="en-US"/>
              <a:pPr>
                <a:defRPr/>
              </a:pPr>
              <a:t>‹#›</a:t>
            </a:fld>
            <a:endParaRPr lang="en-US"/>
          </a:p>
        </p:txBody>
      </p:sp>
    </p:spTree>
    <p:extLst>
      <p:ext uri="{BB962C8B-B14F-4D97-AF65-F5344CB8AC3E}">
        <p14:creationId xmlns:p14="http://schemas.microsoft.com/office/powerpoint/2010/main" val="49323801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4D0E09-B374-4E23-8C70-CCD057F45727}" type="slidenum">
              <a:rPr lang="en-US"/>
              <a:pPr>
                <a:defRPr/>
              </a:pPr>
              <a:t>‹#›</a:t>
            </a:fld>
            <a:endParaRPr lang="en-US"/>
          </a:p>
        </p:txBody>
      </p:sp>
    </p:spTree>
    <p:extLst>
      <p:ext uri="{BB962C8B-B14F-4D97-AF65-F5344CB8AC3E}">
        <p14:creationId xmlns:p14="http://schemas.microsoft.com/office/powerpoint/2010/main" val="189913274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0E1649-7AB8-4546-9C64-29BF0FA4D3E7}" type="slidenum">
              <a:rPr lang="en-US"/>
              <a:pPr>
                <a:defRPr/>
              </a:pPr>
              <a:t>‹#›</a:t>
            </a:fld>
            <a:endParaRPr lang="en-US"/>
          </a:p>
        </p:txBody>
      </p:sp>
    </p:spTree>
    <p:extLst>
      <p:ext uri="{BB962C8B-B14F-4D97-AF65-F5344CB8AC3E}">
        <p14:creationId xmlns:p14="http://schemas.microsoft.com/office/powerpoint/2010/main" val="310603036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7A8614-77C8-419D-94BA-2F8775E33355}" type="slidenum">
              <a:rPr lang="en-US"/>
              <a:pPr>
                <a:defRPr/>
              </a:pPr>
              <a:t>‹#›</a:t>
            </a:fld>
            <a:endParaRPr lang="en-US"/>
          </a:p>
        </p:txBody>
      </p:sp>
    </p:spTree>
    <p:extLst>
      <p:ext uri="{BB962C8B-B14F-4D97-AF65-F5344CB8AC3E}">
        <p14:creationId xmlns:p14="http://schemas.microsoft.com/office/powerpoint/2010/main" val="12613888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89B9B1-BA8D-45EA-A5A7-AA4F109AE80B}" type="slidenum">
              <a:rPr lang="en-US"/>
              <a:pPr>
                <a:defRPr/>
              </a:pPr>
              <a:t>‹#›</a:t>
            </a:fld>
            <a:endParaRPr lang="en-US"/>
          </a:p>
        </p:txBody>
      </p:sp>
    </p:spTree>
    <p:extLst>
      <p:ext uri="{BB962C8B-B14F-4D97-AF65-F5344CB8AC3E}">
        <p14:creationId xmlns:p14="http://schemas.microsoft.com/office/powerpoint/2010/main" val="10962144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F6A25-8FE0-4C7E-8494-5757C6544CF0}" type="slidenum">
              <a:rPr lang="en-US"/>
              <a:pPr>
                <a:defRPr/>
              </a:pPr>
              <a:t>‹#›</a:t>
            </a:fld>
            <a:endParaRPr lang="en-US"/>
          </a:p>
        </p:txBody>
      </p:sp>
    </p:spTree>
    <p:extLst>
      <p:ext uri="{BB962C8B-B14F-4D97-AF65-F5344CB8AC3E}">
        <p14:creationId xmlns:p14="http://schemas.microsoft.com/office/powerpoint/2010/main" val="22426883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F7421-07CB-4BEF-A34C-B62F4E65F1E8}" type="slidenum">
              <a:rPr lang="en-US"/>
              <a:pPr>
                <a:defRPr/>
              </a:pPr>
              <a:t>‹#›</a:t>
            </a:fld>
            <a:endParaRPr lang="en-US"/>
          </a:p>
        </p:txBody>
      </p:sp>
    </p:spTree>
    <p:extLst>
      <p:ext uri="{BB962C8B-B14F-4D97-AF65-F5344CB8AC3E}">
        <p14:creationId xmlns:p14="http://schemas.microsoft.com/office/powerpoint/2010/main" val="420570742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A15FC-F168-4607-8D2A-132CB6709CE2}" type="slidenum">
              <a:rPr lang="en-US"/>
              <a:pPr>
                <a:defRPr/>
              </a:pPr>
              <a:t>‹#›</a:t>
            </a:fld>
            <a:endParaRPr lang="en-US"/>
          </a:p>
        </p:txBody>
      </p:sp>
    </p:spTree>
    <p:extLst>
      <p:ext uri="{BB962C8B-B14F-4D97-AF65-F5344CB8AC3E}">
        <p14:creationId xmlns:p14="http://schemas.microsoft.com/office/powerpoint/2010/main" val="36131621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3D2D9-9652-48AE-8A25-7A5E8488A2CE}" type="slidenum">
              <a:rPr lang="en-US"/>
              <a:pPr>
                <a:defRPr/>
              </a:pPr>
              <a:t>‹#›</a:t>
            </a:fld>
            <a:endParaRPr lang="en-US"/>
          </a:p>
        </p:txBody>
      </p:sp>
    </p:spTree>
    <p:extLst>
      <p:ext uri="{BB962C8B-B14F-4D97-AF65-F5344CB8AC3E}">
        <p14:creationId xmlns:p14="http://schemas.microsoft.com/office/powerpoint/2010/main" val="99283777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B047EB-ACF5-4FD3-94F2-DDCD6791FAB4}" type="slidenum">
              <a:rPr lang="en-US"/>
              <a:pPr>
                <a:defRPr/>
              </a:pPr>
              <a:t>‹#›</a:t>
            </a:fld>
            <a:endParaRPr lang="en-US"/>
          </a:p>
        </p:txBody>
      </p:sp>
    </p:spTree>
    <p:extLst>
      <p:ext uri="{BB962C8B-B14F-4D97-AF65-F5344CB8AC3E}">
        <p14:creationId xmlns:p14="http://schemas.microsoft.com/office/powerpoint/2010/main" val="26985200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8B34C-F29B-409E-9500-1783F7920C98}" type="slidenum">
              <a:rPr lang="en-US"/>
              <a:pPr>
                <a:defRPr/>
              </a:pPr>
              <a:t>‹#›</a:t>
            </a:fld>
            <a:endParaRPr lang="en-US"/>
          </a:p>
        </p:txBody>
      </p:sp>
    </p:spTree>
    <p:extLst>
      <p:ext uri="{BB962C8B-B14F-4D97-AF65-F5344CB8AC3E}">
        <p14:creationId xmlns:p14="http://schemas.microsoft.com/office/powerpoint/2010/main" val="166762683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C98C3-D3A5-49E8-A20A-CFFFE9402148}" type="slidenum">
              <a:rPr lang="en-US"/>
              <a:pPr>
                <a:defRPr/>
              </a:pPr>
              <a:t>‹#›</a:t>
            </a:fld>
            <a:endParaRPr lang="en-US"/>
          </a:p>
        </p:txBody>
      </p:sp>
    </p:spTree>
    <p:extLst>
      <p:ext uri="{BB962C8B-B14F-4D97-AF65-F5344CB8AC3E}">
        <p14:creationId xmlns:p14="http://schemas.microsoft.com/office/powerpoint/2010/main" val="6312085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C870F7-97E7-4783-BE47-F908ABBA4A3B}" type="slidenum">
              <a:rPr lang="en-US"/>
              <a:pPr>
                <a:defRPr/>
              </a:pPr>
              <a:t>‹#›</a:t>
            </a:fld>
            <a:endParaRPr lang="en-US"/>
          </a:p>
        </p:txBody>
      </p:sp>
    </p:spTree>
    <p:extLst>
      <p:ext uri="{BB962C8B-B14F-4D97-AF65-F5344CB8AC3E}">
        <p14:creationId xmlns:p14="http://schemas.microsoft.com/office/powerpoint/2010/main" val="7498442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51534A-EC48-4A5F-A462-971152FE2DB6}" type="slidenum">
              <a:rPr lang="en-US"/>
              <a:pPr>
                <a:defRPr/>
              </a:pPr>
              <a:t>‹#›</a:t>
            </a:fld>
            <a:endParaRPr lang="en-US"/>
          </a:p>
        </p:txBody>
      </p:sp>
    </p:spTree>
    <p:extLst>
      <p:ext uri="{BB962C8B-B14F-4D97-AF65-F5344CB8AC3E}">
        <p14:creationId xmlns:p14="http://schemas.microsoft.com/office/powerpoint/2010/main" val="2419571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AF51A6-32AF-4581-ABE9-720D4D16227D}" type="slidenum">
              <a:rPr lang="en-US"/>
              <a:pPr>
                <a:defRPr/>
              </a:pPr>
              <a:t>‹#›</a:t>
            </a:fld>
            <a:endParaRPr lang="en-US"/>
          </a:p>
        </p:txBody>
      </p:sp>
    </p:spTree>
    <p:extLst>
      <p:ext uri="{BB962C8B-B14F-4D97-AF65-F5344CB8AC3E}">
        <p14:creationId xmlns:p14="http://schemas.microsoft.com/office/powerpoint/2010/main" val="24764129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38B7-E2D2-4844-B19E-48B05FDA1A07}" type="slidenum">
              <a:rPr lang="en-US"/>
              <a:pPr>
                <a:defRPr/>
              </a:pPr>
              <a:t>‹#›</a:t>
            </a:fld>
            <a:endParaRPr lang="en-US"/>
          </a:p>
        </p:txBody>
      </p:sp>
    </p:spTree>
    <p:extLst>
      <p:ext uri="{BB962C8B-B14F-4D97-AF65-F5344CB8AC3E}">
        <p14:creationId xmlns:p14="http://schemas.microsoft.com/office/powerpoint/2010/main" val="293877675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05610D-FD1A-410D-B51D-D0A6BEF39D35}" type="slidenum">
              <a:rPr lang="en-US"/>
              <a:pPr>
                <a:defRPr/>
              </a:pPr>
              <a:t>‹#›</a:t>
            </a:fld>
            <a:endParaRPr lang="en-US"/>
          </a:p>
        </p:txBody>
      </p:sp>
    </p:spTree>
    <p:extLst>
      <p:ext uri="{BB962C8B-B14F-4D97-AF65-F5344CB8AC3E}">
        <p14:creationId xmlns:p14="http://schemas.microsoft.com/office/powerpoint/2010/main" val="59558562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B5B67-CCE6-475D-959C-DDC94860300C}" type="slidenum">
              <a:rPr lang="en-US"/>
              <a:pPr>
                <a:defRPr/>
              </a:pPr>
              <a:t>‹#›</a:t>
            </a:fld>
            <a:endParaRPr lang="en-US"/>
          </a:p>
        </p:txBody>
      </p:sp>
    </p:spTree>
    <p:extLst>
      <p:ext uri="{BB962C8B-B14F-4D97-AF65-F5344CB8AC3E}">
        <p14:creationId xmlns:p14="http://schemas.microsoft.com/office/powerpoint/2010/main" val="42093014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D1B20-E843-41A4-920C-781E513FADCF}" type="slidenum">
              <a:rPr lang="en-US"/>
              <a:pPr>
                <a:defRPr/>
              </a:pPr>
              <a:t>‹#›</a:t>
            </a:fld>
            <a:endParaRPr lang="en-US"/>
          </a:p>
        </p:txBody>
      </p:sp>
    </p:spTree>
    <p:extLst>
      <p:ext uri="{BB962C8B-B14F-4D97-AF65-F5344CB8AC3E}">
        <p14:creationId xmlns:p14="http://schemas.microsoft.com/office/powerpoint/2010/main" val="427457917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ED479-9C8D-4B87-9345-A2A71A25D66C}" type="slidenum">
              <a:rPr lang="en-US"/>
              <a:pPr>
                <a:defRPr/>
              </a:pPr>
              <a:t>‹#›</a:t>
            </a:fld>
            <a:endParaRPr lang="en-US"/>
          </a:p>
        </p:txBody>
      </p:sp>
    </p:spTree>
    <p:extLst>
      <p:ext uri="{BB962C8B-B14F-4D97-AF65-F5344CB8AC3E}">
        <p14:creationId xmlns:p14="http://schemas.microsoft.com/office/powerpoint/2010/main" val="377768854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61387-CE23-4F55-9402-A761ACAB616B}" type="slidenum">
              <a:rPr lang="en-US"/>
              <a:pPr>
                <a:defRPr/>
              </a:pPr>
              <a:t>‹#›</a:t>
            </a:fld>
            <a:endParaRPr lang="en-US"/>
          </a:p>
        </p:txBody>
      </p:sp>
    </p:spTree>
    <p:extLst>
      <p:ext uri="{BB962C8B-B14F-4D97-AF65-F5344CB8AC3E}">
        <p14:creationId xmlns:p14="http://schemas.microsoft.com/office/powerpoint/2010/main" val="149625838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FC5CE-F711-40F7-983F-1E5184902E5B}" type="slidenum">
              <a:rPr lang="en-US"/>
              <a:pPr>
                <a:defRPr/>
              </a:pPr>
              <a:t>‹#›</a:t>
            </a:fld>
            <a:endParaRPr lang="en-US"/>
          </a:p>
        </p:txBody>
      </p:sp>
    </p:spTree>
    <p:extLst>
      <p:ext uri="{BB962C8B-B14F-4D97-AF65-F5344CB8AC3E}">
        <p14:creationId xmlns:p14="http://schemas.microsoft.com/office/powerpoint/2010/main" val="29597080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B4C65-B6FC-4440-931C-9B3C3E0C334E}" type="slidenum">
              <a:rPr lang="en-US"/>
              <a:pPr>
                <a:defRPr/>
              </a:pPr>
              <a:t>‹#›</a:t>
            </a:fld>
            <a:endParaRPr lang="en-US"/>
          </a:p>
        </p:txBody>
      </p:sp>
    </p:spTree>
    <p:extLst>
      <p:ext uri="{BB962C8B-B14F-4D97-AF65-F5344CB8AC3E}">
        <p14:creationId xmlns:p14="http://schemas.microsoft.com/office/powerpoint/2010/main" val="26595718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1386FE-E599-4AB6-A7B7-F1F07303A5AA}" type="slidenum">
              <a:rPr lang="en-US"/>
              <a:pPr>
                <a:defRPr/>
              </a:pPr>
              <a:t>‹#›</a:t>
            </a:fld>
            <a:endParaRPr lang="en-US"/>
          </a:p>
        </p:txBody>
      </p:sp>
    </p:spTree>
    <p:extLst>
      <p:ext uri="{BB962C8B-B14F-4D97-AF65-F5344CB8AC3E}">
        <p14:creationId xmlns:p14="http://schemas.microsoft.com/office/powerpoint/2010/main" val="329289047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F3A61C-5454-49B7-8DE3-C27028B878F2}" type="slidenum">
              <a:rPr lang="en-US"/>
              <a:pPr>
                <a:defRPr/>
              </a:pPr>
              <a:t>‹#›</a:t>
            </a:fld>
            <a:endParaRPr lang="en-US"/>
          </a:p>
        </p:txBody>
      </p:sp>
    </p:spTree>
    <p:extLst>
      <p:ext uri="{BB962C8B-B14F-4D97-AF65-F5344CB8AC3E}">
        <p14:creationId xmlns:p14="http://schemas.microsoft.com/office/powerpoint/2010/main" val="592118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2755C3-36A0-4916-AAF0-62E366A60D1F}" type="slidenum">
              <a:rPr lang="en-US"/>
              <a:pPr>
                <a:defRPr/>
              </a:pPr>
              <a:t>‹#›</a:t>
            </a:fld>
            <a:endParaRPr lang="en-US"/>
          </a:p>
        </p:txBody>
      </p:sp>
    </p:spTree>
    <p:extLst>
      <p:ext uri="{BB962C8B-B14F-4D97-AF65-F5344CB8AC3E}">
        <p14:creationId xmlns:p14="http://schemas.microsoft.com/office/powerpoint/2010/main" val="5351755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75C232-24E7-468B-91C1-082AEC7E3B6D}" type="slidenum">
              <a:rPr lang="en-US"/>
              <a:pPr>
                <a:defRPr/>
              </a:pPr>
              <a:t>‹#›</a:t>
            </a:fld>
            <a:endParaRPr lang="en-US"/>
          </a:p>
        </p:txBody>
      </p:sp>
    </p:spTree>
    <p:extLst>
      <p:ext uri="{BB962C8B-B14F-4D97-AF65-F5344CB8AC3E}">
        <p14:creationId xmlns:p14="http://schemas.microsoft.com/office/powerpoint/2010/main" val="96846077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4A5EE9-90FA-4201-A306-5895E8DD618B}" type="slidenum">
              <a:rPr lang="en-US"/>
              <a:pPr>
                <a:defRPr/>
              </a:pPr>
              <a:t>‹#›</a:t>
            </a:fld>
            <a:endParaRPr lang="en-US"/>
          </a:p>
        </p:txBody>
      </p:sp>
    </p:spTree>
    <p:extLst>
      <p:ext uri="{BB962C8B-B14F-4D97-AF65-F5344CB8AC3E}">
        <p14:creationId xmlns:p14="http://schemas.microsoft.com/office/powerpoint/2010/main" val="39211437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F4EC0-390D-47BC-86AE-10BDAA4C7B4F}" type="slidenum">
              <a:rPr lang="en-US"/>
              <a:pPr>
                <a:defRPr/>
              </a:pPr>
              <a:t>‹#›</a:t>
            </a:fld>
            <a:endParaRPr lang="en-US"/>
          </a:p>
        </p:txBody>
      </p:sp>
    </p:spTree>
    <p:extLst>
      <p:ext uri="{BB962C8B-B14F-4D97-AF65-F5344CB8AC3E}">
        <p14:creationId xmlns:p14="http://schemas.microsoft.com/office/powerpoint/2010/main" val="269376760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4E1FB-1A81-4D34-A731-A7791FBA93B3}" type="slidenum">
              <a:rPr lang="en-US"/>
              <a:pPr>
                <a:defRPr/>
              </a:pPr>
              <a:t>‹#›</a:t>
            </a:fld>
            <a:endParaRPr lang="en-US"/>
          </a:p>
        </p:txBody>
      </p:sp>
    </p:spTree>
    <p:extLst>
      <p:ext uri="{BB962C8B-B14F-4D97-AF65-F5344CB8AC3E}">
        <p14:creationId xmlns:p14="http://schemas.microsoft.com/office/powerpoint/2010/main" val="11694849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6DE8C-AAA5-4462-9D48-A244B18E78AC}" type="slidenum">
              <a:rPr lang="en-US"/>
              <a:pPr>
                <a:defRPr/>
              </a:pPr>
              <a:t>‹#›</a:t>
            </a:fld>
            <a:endParaRPr lang="en-US"/>
          </a:p>
        </p:txBody>
      </p:sp>
    </p:spTree>
    <p:extLst>
      <p:ext uri="{BB962C8B-B14F-4D97-AF65-F5344CB8AC3E}">
        <p14:creationId xmlns:p14="http://schemas.microsoft.com/office/powerpoint/2010/main" val="326524526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40530E-CAFD-469A-B42A-AF344E15A882}" type="slidenum">
              <a:rPr lang="en-US"/>
              <a:pPr>
                <a:defRPr/>
              </a:pPr>
              <a:t>‹#›</a:t>
            </a:fld>
            <a:endParaRPr lang="en-US"/>
          </a:p>
        </p:txBody>
      </p:sp>
    </p:spTree>
    <p:extLst>
      <p:ext uri="{BB962C8B-B14F-4D97-AF65-F5344CB8AC3E}">
        <p14:creationId xmlns:p14="http://schemas.microsoft.com/office/powerpoint/2010/main" val="37209023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9A89F-45FB-4E7A-9926-5A0431F07DFB}" type="slidenum">
              <a:rPr lang="en-US"/>
              <a:pPr>
                <a:defRPr/>
              </a:pPr>
              <a:t>‹#›</a:t>
            </a:fld>
            <a:endParaRPr lang="en-US"/>
          </a:p>
        </p:txBody>
      </p:sp>
    </p:spTree>
    <p:extLst>
      <p:ext uri="{BB962C8B-B14F-4D97-AF65-F5344CB8AC3E}">
        <p14:creationId xmlns:p14="http://schemas.microsoft.com/office/powerpoint/2010/main" val="311567096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C5E5B-9530-4676-806E-ACF6AEF19373}" type="slidenum">
              <a:rPr lang="en-US"/>
              <a:pPr>
                <a:defRPr/>
              </a:pPr>
              <a:t>‹#›</a:t>
            </a:fld>
            <a:endParaRPr lang="en-US"/>
          </a:p>
        </p:txBody>
      </p:sp>
    </p:spTree>
    <p:extLst>
      <p:ext uri="{BB962C8B-B14F-4D97-AF65-F5344CB8AC3E}">
        <p14:creationId xmlns:p14="http://schemas.microsoft.com/office/powerpoint/2010/main" val="32489143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DC9A7-FDE2-44BE-8DA4-05C2236DB0A2}" type="slidenum">
              <a:rPr lang="en-US"/>
              <a:pPr>
                <a:defRPr/>
              </a:pPr>
              <a:t>‹#›</a:t>
            </a:fld>
            <a:endParaRPr lang="en-US"/>
          </a:p>
        </p:txBody>
      </p:sp>
    </p:spTree>
    <p:extLst>
      <p:ext uri="{BB962C8B-B14F-4D97-AF65-F5344CB8AC3E}">
        <p14:creationId xmlns:p14="http://schemas.microsoft.com/office/powerpoint/2010/main" val="2606738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733B1-5127-41D6-8A17-A7F413899BF2}" type="slidenum">
              <a:rPr lang="en-US"/>
              <a:pPr>
                <a:defRPr/>
              </a:pPr>
              <a:t>‹#›</a:t>
            </a:fld>
            <a:endParaRPr lang="en-US"/>
          </a:p>
        </p:txBody>
      </p:sp>
    </p:spTree>
    <p:extLst>
      <p:ext uri="{BB962C8B-B14F-4D97-AF65-F5344CB8AC3E}">
        <p14:creationId xmlns:p14="http://schemas.microsoft.com/office/powerpoint/2010/main" val="31213858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C98903-F7A6-41B5-82C7-420F0601E511}" type="slidenum">
              <a:rPr lang="en-US"/>
              <a:pPr>
                <a:defRPr/>
              </a:pPr>
              <a:t>‹#›</a:t>
            </a:fld>
            <a:endParaRPr lang="en-US"/>
          </a:p>
        </p:txBody>
      </p:sp>
    </p:spTree>
    <p:extLst>
      <p:ext uri="{BB962C8B-B14F-4D97-AF65-F5344CB8AC3E}">
        <p14:creationId xmlns:p14="http://schemas.microsoft.com/office/powerpoint/2010/main" val="59659795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C20085-6302-4304-8084-037DF71320FC}" type="slidenum">
              <a:rPr lang="en-US"/>
              <a:pPr>
                <a:defRPr/>
              </a:pPr>
              <a:t>‹#›</a:t>
            </a:fld>
            <a:endParaRPr lang="en-US"/>
          </a:p>
        </p:txBody>
      </p:sp>
    </p:spTree>
    <p:extLst>
      <p:ext uri="{BB962C8B-B14F-4D97-AF65-F5344CB8AC3E}">
        <p14:creationId xmlns:p14="http://schemas.microsoft.com/office/powerpoint/2010/main" val="11216073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20F427-B3F4-44E6-8BBC-8C222C52D0B5}" type="slidenum">
              <a:rPr lang="en-US"/>
              <a:pPr>
                <a:defRPr/>
              </a:pPr>
              <a:t>‹#›</a:t>
            </a:fld>
            <a:endParaRPr lang="en-US"/>
          </a:p>
        </p:txBody>
      </p:sp>
    </p:spTree>
    <p:extLst>
      <p:ext uri="{BB962C8B-B14F-4D97-AF65-F5344CB8AC3E}">
        <p14:creationId xmlns:p14="http://schemas.microsoft.com/office/powerpoint/2010/main" val="8788111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4F5529-3429-492B-A167-6CF87D3A7416}" type="slidenum">
              <a:rPr lang="en-US"/>
              <a:pPr>
                <a:defRPr/>
              </a:pPr>
              <a:t>‹#›</a:t>
            </a:fld>
            <a:endParaRPr lang="en-US"/>
          </a:p>
        </p:txBody>
      </p:sp>
    </p:spTree>
    <p:extLst>
      <p:ext uri="{BB962C8B-B14F-4D97-AF65-F5344CB8AC3E}">
        <p14:creationId xmlns:p14="http://schemas.microsoft.com/office/powerpoint/2010/main" val="423972172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483E84-EE5D-4A58-8F62-CA54CAA4C1ED}" type="slidenum">
              <a:rPr lang="en-US"/>
              <a:pPr>
                <a:defRPr/>
              </a:pPr>
              <a:t>‹#›</a:t>
            </a:fld>
            <a:endParaRPr lang="en-US"/>
          </a:p>
        </p:txBody>
      </p:sp>
    </p:spTree>
    <p:extLst>
      <p:ext uri="{BB962C8B-B14F-4D97-AF65-F5344CB8AC3E}">
        <p14:creationId xmlns:p14="http://schemas.microsoft.com/office/powerpoint/2010/main" val="21700990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A2CBD6-34D8-418E-8FAA-4F8551A104A3}" type="slidenum">
              <a:rPr lang="en-US"/>
              <a:pPr>
                <a:defRPr/>
              </a:pPr>
              <a:t>‹#›</a:t>
            </a:fld>
            <a:endParaRPr lang="en-US"/>
          </a:p>
        </p:txBody>
      </p:sp>
    </p:spTree>
    <p:extLst>
      <p:ext uri="{BB962C8B-B14F-4D97-AF65-F5344CB8AC3E}">
        <p14:creationId xmlns:p14="http://schemas.microsoft.com/office/powerpoint/2010/main" val="173135063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3DDFC-4B73-4FE1-ACE2-711ACE5B3240}" type="slidenum">
              <a:rPr lang="en-US"/>
              <a:pPr>
                <a:defRPr/>
              </a:pPr>
              <a:t>‹#›</a:t>
            </a:fld>
            <a:endParaRPr lang="en-US"/>
          </a:p>
        </p:txBody>
      </p:sp>
    </p:spTree>
    <p:extLst>
      <p:ext uri="{BB962C8B-B14F-4D97-AF65-F5344CB8AC3E}">
        <p14:creationId xmlns:p14="http://schemas.microsoft.com/office/powerpoint/2010/main" val="15704365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1B871-2DE2-4ADB-A9CD-C50D161211E5}" type="slidenum">
              <a:rPr lang="en-US"/>
              <a:pPr>
                <a:defRPr/>
              </a:pPr>
              <a:t>‹#›</a:t>
            </a:fld>
            <a:endParaRPr lang="en-US"/>
          </a:p>
        </p:txBody>
      </p:sp>
    </p:spTree>
    <p:extLst>
      <p:ext uri="{BB962C8B-B14F-4D97-AF65-F5344CB8AC3E}">
        <p14:creationId xmlns:p14="http://schemas.microsoft.com/office/powerpoint/2010/main" val="103410585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00700-A54C-488A-A3E8-9EF3FAFD0A14}" type="slidenum">
              <a:rPr lang="en-US"/>
              <a:pPr>
                <a:defRPr/>
              </a:pPr>
              <a:t>‹#›</a:t>
            </a:fld>
            <a:endParaRPr lang="en-US"/>
          </a:p>
        </p:txBody>
      </p:sp>
    </p:spTree>
    <p:extLst>
      <p:ext uri="{BB962C8B-B14F-4D97-AF65-F5344CB8AC3E}">
        <p14:creationId xmlns:p14="http://schemas.microsoft.com/office/powerpoint/2010/main" val="5222724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D4185-2E2E-499C-AB85-AC1A63A11567}" type="slidenum">
              <a:rPr lang="en-US"/>
              <a:pPr>
                <a:defRPr/>
              </a:pPr>
              <a:t>‹#›</a:t>
            </a:fld>
            <a:endParaRPr lang="en-US"/>
          </a:p>
        </p:txBody>
      </p:sp>
    </p:spTree>
    <p:extLst>
      <p:ext uri="{BB962C8B-B14F-4D97-AF65-F5344CB8AC3E}">
        <p14:creationId xmlns:p14="http://schemas.microsoft.com/office/powerpoint/2010/main" val="120291494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FEBFA-EE15-49E6-B8BB-A9DB43C7271D}" type="slidenum">
              <a:rPr lang="en-US"/>
              <a:pPr>
                <a:defRPr/>
              </a:pPr>
              <a:t>‹#›</a:t>
            </a:fld>
            <a:endParaRPr lang="en-US"/>
          </a:p>
        </p:txBody>
      </p:sp>
    </p:spTree>
    <p:extLst>
      <p:ext uri="{BB962C8B-B14F-4D97-AF65-F5344CB8AC3E}">
        <p14:creationId xmlns:p14="http://schemas.microsoft.com/office/powerpoint/2010/main" val="17966582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06DD52-6DFD-4D96-9A47-4EBA110E02E2}" type="slidenum">
              <a:rPr lang="en-US"/>
              <a:pPr>
                <a:defRPr/>
              </a:pPr>
              <a:t>‹#›</a:t>
            </a:fld>
            <a:endParaRPr lang="en-US"/>
          </a:p>
        </p:txBody>
      </p:sp>
    </p:spTree>
    <p:extLst>
      <p:ext uri="{BB962C8B-B14F-4D97-AF65-F5344CB8AC3E}">
        <p14:creationId xmlns:p14="http://schemas.microsoft.com/office/powerpoint/2010/main" val="12280057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B97B2-6FFE-4873-B032-7C3CEB026658}" type="slidenum">
              <a:rPr lang="en-US"/>
              <a:pPr>
                <a:defRPr/>
              </a:pPr>
              <a:t>‹#›</a:t>
            </a:fld>
            <a:endParaRPr lang="en-US"/>
          </a:p>
        </p:txBody>
      </p:sp>
    </p:spTree>
    <p:extLst>
      <p:ext uri="{BB962C8B-B14F-4D97-AF65-F5344CB8AC3E}">
        <p14:creationId xmlns:p14="http://schemas.microsoft.com/office/powerpoint/2010/main" val="20459279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F4D0F9-937D-40D6-92DB-DA59D2984A52}" type="slidenum">
              <a:rPr lang="en-US"/>
              <a:pPr>
                <a:defRPr/>
              </a:pPr>
              <a:t>‹#›</a:t>
            </a:fld>
            <a:endParaRPr lang="en-US"/>
          </a:p>
        </p:txBody>
      </p:sp>
    </p:spTree>
    <p:extLst>
      <p:ext uri="{BB962C8B-B14F-4D97-AF65-F5344CB8AC3E}">
        <p14:creationId xmlns:p14="http://schemas.microsoft.com/office/powerpoint/2010/main" val="25045828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38ABD3-62A4-49F7-8F23-02864A83178F}" type="slidenum">
              <a:rPr lang="en-US"/>
              <a:pPr>
                <a:defRPr/>
              </a:pPr>
              <a:t>‹#›</a:t>
            </a:fld>
            <a:endParaRPr lang="en-US"/>
          </a:p>
        </p:txBody>
      </p:sp>
    </p:spTree>
    <p:extLst>
      <p:ext uri="{BB962C8B-B14F-4D97-AF65-F5344CB8AC3E}">
        <p14:creationId xmlns:p14="http://schemas.microsoft.com/office/powerpoint/2010/main" val="359675029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96EC11-C45F-475D-8841-32F65F2B89BA}" type="slidenum">
              <a:rPr lang="en-US"/>
              <a:pPr>
                <a:defRPr/>
              </a:pPr>
              <a:t>‹#›</a:t>
            </a:fld>
            <a:endParaRPr lang="en-US"/>
          </a:p>
        </p:txBody>
      </p:sp>
    </p:spTree>
    <p:extLst>
      <p:ext uri="{BB962C8B-B14F-4D97-AF65-F5344CB8AC3E}">
        <p14:creationId xmlns:p14="http://schemas.microsoft.com/office/powerpoint/2010/main" val="36175368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E5DD8-8643-452D-B733-8567C4B8CCB1}" type="slidenum">
              <a:rPr lang="en-US"/>
              <a:pPr>
                <a:defRPr/>
              </a:pPr>
              <a:t>‹#›</a:t>
            </a:fld>
            <a:endParaRPr lang="en-US"/>
          </a:p>
        </p:txBody>
      </p:sp>
    </p:spTree>
    <p:extLst>
      <p:ext uri="{BB962C8B-B14F-4D97-AF65-F5344CB8AC3E}">
        <p14:creationId xmlns:p14="http://schemas.microsoft.com/office/powerpoint/2010/main" val="35196256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3304D-B0F9-4D49-8D85-8222385DBE20}" type="slidenum">
              <a:rPr lang="en-US"/>
              <a:pPr>
                <a:defRPr/>
              </a:pPr>
              <a:t>‹#›</a:t>
            </a:fld>
            <a:endParaRPr lang="en-US"/>
          </a:p>
        </p:txBody>
      </p:sp>
    </p:spTree>
    <p:extLst>
      <p:ext uri="{BB962C8B-B14F-4D97-AF65-F5344CB8AC3E}">
        <p14:creationId xmlns:p14="http://schemas.microsoft.com/office/powerpoint/2010/main" val="21374682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77B0E8-4B88-493D-B715-2A3E8A69AEB5}" type="slidenum">
              <a:rPr lang="en-US"/>
              <a:pPr>
                <a:defRPr/>
              </a:pPr>
              <a:t>‹#›</a:t>
            </a:fld>
            <a:endParaRPr lang="en-US"/>
          </a:p>
        </p:txBody>
      </p:sp>
    </p:spTree>
    <p:extLst>
      <p:ext uri="{BB962C8B-B14F-4D97-AF65-F5344CB8AC3E}">
        <p14:creationId xmlns:p14="http://schemas.microsoft.com/office/powerpoint/2010/main" val="42983954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D565A-6D63-4381-9EAA-6D58F6604510}" type="slidenum">
              <a:rPr lang="en-US"/>
              <a:pPr>
                <a:defRPr/>
              </a:pPr>
              <a:t>‹#›</a:t>
            </a:fld>
            <a:endParaRPr lang="en-US"/>
          </a:p>
        </p:txBody>
      </p:sp>
    </p:spTree>
    <p:extLst>
      <p:ext uri="{BB962C8B-B14F-4D97-AF65-F5344CB8AC3E}">
        <p14:creationId xmlns:p14="http://schemas.microsoft.com/office/powerpoint/2010/main" val="364521745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FB927-C072-400F-B0D4-DCA8A2A0512E}" type="slidenum">
              <a:rPr lang="en-US"/>
              <a:pPr>
                <a:defRPr/>
              </a:pPr>
              <a:t>‹#›</a:t>
            </a:fld>
            <a:endParaRPr lang="en-US"/>
          </a:p>
        </p:txBody>
      </p:sp>
    </p:spTree>
    <p:extLst>
      <p:ext uri="{BB962C8B-B14F-4D97-AF65-F5344CB8AC3E}">
        <p14:creationId xmlns:p14="http://schemas.microsoft.com/office/powerpoint/2010/main" val="35934864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FFF74D-A080-4EAC-8202-E8DD28F9F80B}" type="slidenum">
              <a:rPr lang="en-US"/>
              <a:pPr>
                <a:defRPr/>
              </a:pPr>
              <a:t>‹#›</a:t>
            </a:fld>
            <a:endParaRPr lang="en-US"/>
          </a:p>
        </p:txBody>
      </p:sp>
    </p:spTree>
    <p:extLst>
      <p:ext uri="{BB962C8B-B14F-4D97-AF65-F5344CB8AC3E}">
        <p14:creationId xmlns:p14="http://schemas.microsoft.com/office/powerpoint/2010/main" val="43642076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7738F-AE5F-4A0E-BAFC-728C1F13A27F}" type="slidenum">
              <a:rPr lang="en-US"/>
              <a:pPr>
                <a:defRPr/>
              </a:pPr>
              <a:t>‹#›</a:t>
            </a:fld>
            <a:endParaRPr lang="en-US"/>
          </a:p>
        </p:txBody>
      </p:sp>
    </p:spTree>
    <p:extLst>
      <p:ext uri="{BB962C8B-B14F-4D97-AF65-F5344CB8AC3E}">
        <p14:creationId xmlns:p14="http://schemas.microsoft.com/office/powerpoint/2010/main" val="150777592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D4383-32FE-4F10-8493-B9CBF8C94E5E}" type="slidenum">
              <a:rPr lang="en-US"/>
              <a:pPr>
                <a:defRPr/>
              </a:pPr>
              <a:t>‹#›</a:t>
            </a:fld>
            <a:endParaRPr lang="en-US"/>
          </a:p>
        </p:txBody>
      </p:sp>
    </p:spTree>
    <p:extLst>
      <p:ext uri="{BB962C8B-B14F-4D97-AF65-F5344CB8AC3E}">
        <p14:creationId xmlns:p14="http://schemas.microsoft.com/office/powerpoint/2010/main" val="2833628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020B0-8A99-4068-AFF9-870D6FA155A5}" type="slidenum">
              <a:rPr lang="en-US"/>
              <a:pPr>
                <a:defRPr/>
              </a:pPr>
              <a:t>‹#›</a:t>
            </a:fld>
            <a:endParaRPr lang="en-US"/>
          </a:p>
        </p:txBody>
      </p:sp>
    </p:spTree>
    <p:extLst>
      <p:ext uri="{BB962C8B-B14F-4D97-AF65-F5344CB8AC3E}">
        <p14:creationId xmlns:p14="http://schemas.microsoft.com/office/powerpoint/2010/main" val="127871361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9465F2-5F2E-4AF3-B72A-4610032B0E6D}" type="slidenum">
              <a:rPr lang="en-US"/>
              <a:pPr>
                <a:defRPr/>
              </a:pPr>
              <a:t>‹#›</a:t>
            </a:fld>
            <a:endParaRPr lang="en-US"/>
          </a:p>
        </p:txBody>
      </p:sp>
    </p:spTree>
    <p:extLst>
      <p:ext uri="{BB962C8B-B14F-4D97-AF65-F5344CB8AC3E}">
        <p14:creationId xmlns:p14="http://schemas.microsoft.com/office/powerpoint/2010/main" val="383206109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6CF968-BDBB-4DFD-9687-4E2E1BC48804}" type="slidenum">
              <a:rPr lang="en-US"/>
              <a:pPr>
                <a:defRPr/>
              </a:pPr>
              <a:t>‹#›</a:t>
            </a:fld>
            <a:endParaRPr lang="en-US"/>
          </a:p>
        </p:txBody>
      </p:sp>
    </p:spTree>
    <p:extLst>
      <p:ext uri="{BB962C8B-B14F-4D97-AF65-F5344CB8AC3E}">
        <p14:creationId xmlns:p14="http://schemas.microsoft.com/office/powerpoint/2010/main" val="6414613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381AD5-5BAF-4F59-B0E0-E16CBFB2FD96}" type="slidenum">
              <a:rPr lang="en-US"/>
              <a:pPr>
                <a:defRPr/>
              </a:pPr>
              <a:t>‹#›</a:t>
            </a:fld>
            <a:endParaRPr lang="en-US"/>
          </a:p>
        </p:txBody>
      </p:sp>
    </p:spTree>
    <p:extLst>
      <p:ext uri="{BB962C8B-B14F-4D97-AF65-F5344CB8AC3E}">
        <p14:creationId xmlns:p14="http://schemas.microsoft.com/office/powerpoint/2010/main" val="31368540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9009B4-2F21-4814-8367-D88A4158ADF3}" type="slidenum">
              <a:rPr lang="en-US"/>
              <a:pPr>
                <a:defRPr/>
              </a:pPr>
              <a:t>‹#›</a:t>
            </a:fld>
            <a:endParaRPr lang="en-US"/>
          </a:p>
        </p:txBody>
      </p:sp>
    </p:spTree>
    <p:extLst>
      <p:ext uri="{BB962C8B-B14F-4D97-AF65-F5344CB8AC3E}">
        <p14:creationId xmlns:p14="http://schemas.microsoft.com/office/powerpoint/2010/main" val="29739561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FF207-99EC-4E20-9AA4-07BFF79C4ED7}" type="slidenum">
              <a:rPr lang="en-US"/>
              <a:pPr>
                <a:defRPr/>
              </a:pPr>
              <a:t>‹#›</a:t>
            </a:fld>
            <a:endParaRPr lang="en-US"/>
          </a:p>
        </p:txBody>
      </p:sp>
    </p:spTree>
    <p:extLst>
      <p:ext uri="{BB962C8B-B14F-4D97-AF65-F5344CB8AC3E}">
        <p14:creationId xmlns:p14="http://schemas.microsoft.com/office/powerpoint/2010/main" val="6684580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8DE4B-99FC-4568-91CC-84F1C77BC569}" type="slidenum">
              <a:rPr lang="en-US"/>
              <a:pPr>
                <a:defRPr/>
              </a:pPr>
              <a:t>‹#›</a:t>
            </a:fld>
            <a:endParaRPr lang="en-US"/>
          </a:p>
        </p:txBody>
      </p:sp>
    </p:spTree>
    <p:extLst>
      <p:ext uri="{BB962C8B-B14F-4D97-AF65-F5344CB8AC3E}">
        <p14:creationId xmlns:p14="http://schemas.microsoft.com/office/powerpoint/2010/main" val="14732016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CF6D5-D0E6-42B6-B1A4-D0BEEFC118D9}" type="slidenum">
              <a:rPr lang="en-US"/>
              <a:pPr>
                <a:defRPr/>
              </a:pPr>
              <a:t>‹#›</a:t>
            </a:fld>
            <a:endParaRPr lang="en-US"/>
          </a:p>
        </p:txBody>
      </p:sp>
    </p:spTree>
    <p:extLst>
      <p:ext uri="{BB962C8B-B14F-4D97-AF65-F5344CB8AC3E}">
        <p14:creationId xmlns:p14="http://schemas.microsoft.com/office/powerpoint/2010/main" val="35069342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6CAE3-CDB7-4F97-B4D5-0A206967066A}" type="slidenum">
              <a:rPr lang="en-US"/>
              <a:pPr>
                <a:defRPr/>
              </a:pPr>
              <a:t>‹#›</a:t>
            </a:fld>
            <a:endParaRPr lang="en-US"/>
          </a:p>
        </p:txBody>
      </p:sp>
    </p:spTree>
    <p:extLst>
      <p:ext uri="{BB962C8B-B14F-4D97-AF65-F5344CB8AC3E}">
        <p14:creationId xmlns:p14="http://schemas.microsoft.com/office/powerpoint/2010/main" val="38403594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5DDC6-4E99-4D43-9BCC-D5CFFE8EE028}" type="slidenum">
              <a:rPr lang="en-US"/>
              <a:pPr>
                <a:defRPr/>
              </a:pPr>
              <a:t>‹#›</a:t>
            </a:fld>
            <a:endParaRPr lang="en-US"/>
          </a:p>
        </p:txBody>
      </p:sp>
    </p:spTree>
    <p:extLst>
      <p:ext uri="{BB962C8B-B14F-4D97-AF65-F5344CB8AC3E}">
        <p14:creationId xmlns:p14="http://schemas.microsoft.com/office/powerpoint/2010/main" val="32388468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5C235-A1C9-4E3C-BBA3-0E91A8C26A51}" type="slidenum">
              <a:rPr lang="en-US"/>
              <a:pPr>
                <a:defRPr/>
              </a:pPr>
              <a:t>‹#›</a:t>
            </a:fld>
            <a:endParaRPr lang="en-US"/>
          </a:p>
        </p:txBody>
      </p:sp>
    </p:spTree>
    <p:extLst>
      <p:ext uri="{BB962C8B-B14F-4D97-AF65-F5344CB8AC3E}">
        <p14:creationId xmlns:p14="http://schemas.microsoft.com/office/powerpoint/2010/main" val="42122166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A2E40-B5D1-43AA-A08F-8C99068F76A0}" type="slidenum">
              <a:rPr lang="en-US"/>
              <a:pPr>
                <a:defRPr/>
              </a:pPr>
              <a:t>‹#›</a:t>
            </a:fld>
            <a:endParaRPr lang="en-US"/>
          </a:p>
        </p:txBody>
      </p:sp>
    </p:spTree>
    <p:extLst>
      <p:ext uri="{BB962C8B-B14F-4D97-AF65-F5344CB8AC3E}">
        <p14:creationId xmlns:p14="http://schemas.microsoft.com/office/powerpoint/2010/main" val="22100690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0764A-B0FB-4903-AD03-3EA83DEA8969}" type="slidenum">
              <a:rPr lang="en-US"/>
              <a:pPr>
                <a:defRPr/>
              </a:pPr>
              <a:t>‹#›</a:t>
            </a:fld>
            <a:endParaRPr lang="en-US"/>
          </a:p>
        </p:txBody>
      </p:sp>
    </p:spTree>
    <p:extLst>
      <p:ext uri="{BB962C8B-B14F-4D97-AF65-F5344CB8AC3E}">
        <p14:creationId xmlns:p14="http://schemas.microsoft.com/office/powerpoint/2010/main" val="42697056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29C6D2-BF03-4670-BD20-9EA00E3A9195}" type="slidenum">
              <a:rPr lang="en-US"/>
              <a:pPr>
                <a:defRPr/>
              </a:pPr>
              <a:t>‹#›</a:t>
            </a:fld>
            <a:endParaRPr lang="en-US"/>
          </a:p>
        </p:txBody>
      </p:sp>
    </p:spTree>
    <p:extLst>
      <p:ext uri="{BB962C8B-B14F-4D97-AF65-F5344CB8AC3E}">
        <p14:creationId xmlns:p14="http://schemas.microsoft.com/office/powerpoint/2010/main" val="106592306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A01554-B40D-48E2-9D6A-E58EF6FC6869}" type="slidenum">
              <a:rPr lang="en-US"/>
              <a:pPr>
                <a:defRPr/>
              </a:pPr>
              <a:t>‹#›</a:t>
            </a:fld>
            <a:endParaRPr lang="en-US"/>
          </a:p>
        </p:txBody>
      </p:sp>
    </p:spTree>
    <p:extLst>
      <p:ext uri="{BB962C8B-B14F-4D97-AF65-F5344CB8AC3E}">
        <p14:creationId xmlns:p14="http://schemas.microsoft.com/office/powerpoint/2010/main" val="40854431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5F5042-7769-475A-B52B-59D313D4EFC7}" type="slidenum">
              <a:rPr lang="en-US"/>
              <a:pPr>
                <a:defRPr/>
              </a:pPr>
              <a:t>‹#›</a:t>
            </a:fld>
            <a:endParaRPr lang="en-US"/>
          </a:p>
        </p:txBody>
      </p:sp>
    </p:spTree>
    <p:extLst>
      <p:ext uri="{BB962C8B-B14F-4D97-AF65-F5344CB8AC3E}">
        <p14:creationId xmlns:p14="http://schemas.microsoft.com/office/powerpoint/2010/main" val="26599108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4DEB4C-6000-4ED6-A957-5AE2D4C34E03}" type="slidenum">
              <a:rPr lang="en-US"/>
              <a:pPr>
                <a:defRPr/>
              </a:pPr>
              <a:t>‹#›</a:t>
            </a:fld>
            <a:endParaRPr lang="en-US"/>
          </a:p>
        </p:txBody>
      </p:sp>
    </p:spTree>
    <p:extLst>
      <p:ext uri="{BB962C8B-B14F-4D97-AF65-F5344CB8AC3E}">
        <p14:creationId xmlns:p14="http://schemas.microsoft.com/office/powerpoint/2010/main" val="29319750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CAB65-16E7-4564-8820-E5D0BEE2E90E}" type="slidenum">
              <a:rPr lang="en-US"/>
              <a:pPr>
                <a:defRPr/>
              </a:pPr>
              <a:t>‹#›</a:t>
            </a:fld>
            <a:endParaRPr lang="en-US"/>
          </a:p>
        </p:txBody>
      </p:sp>
    </p:spTree>
    <p:extLst>
      <p:ext uri="{BB962C8B-B14F-4D97-AF65-F5344CB8AC3E}">
        <p14:creationId xmlns:p14="http://schemas.microsoft.com/office/powerpoint/2010/main" val="249721576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3092E-E888-415D-97D5-4501EDE1A4F8}" type="slidenum">
              <a:rPr lang="en-US"/>
              <a:pPr>
                <a:defRPr/>
              </a:pPr>
              <a:t>‹#›</a:t>
            </a:fld>
            <a:endParaRPr lang="en-US"/>
          </a:p>
        </p:txBody>
      </p:sp>
    </p:spTree>
    <p:extLst>
      <p:ext uri="{BB962C8B-B14F-4D97-AF65-F5344CB8AC3E}">
        <p14:creationId xmlns:p14="http://schemas.microsoft.com/office/powerpoint/2010/main" val="37612301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329B6-447E-4FD5-8AC4-77125DB5DFB7}" type="slidenum">
              <a:rPr lang="en-US"/>
              <a:pPr>
                <a:defRPr/>
              </a:pPr>
              <a:t>‹#›</a:t>
            </a:fld>
            <a:endParaRPr lang="en-US"/>
          </a:p>
        </p:txBody>
      </p:sp>
    </p:spTree>
    <p:extLst>
      <p:ext uri="{BB962C8B-B14F-4D97-AF65-F5344CB8AC3E}">
        <p14:creationId xmlns:p14="http://schemas.microsoft.com/office/powerpoint/2010/main" val="19930578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D187060D-848E-4741-B31A-EFC29AB13B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3C803ED-FF9D-4400-B00C-A0A023F3A6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0342A172-2DB3-4988-BEA7-B52D81C7D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8" r:id="rId1"/>
    <p:sldLayoutId id="2147484849" r:id="rId2"/>
    <p:sldLayoutId id="2147484850" r:id="rId3"/>
    <p:sldLayoutId id="2147484851" r:id="rId4"/>
    <p:sldLayoutId id="2147484852" r:id="rId5"/>
    <p:sldLayoutId id="2147484853" r:id="rId6"/>
    <p:sldLayoutId id="2147484854" r:id="rId7"/>
    <p:sldLayoutId id="2147484855" r:id="rId8"/>
    <p:sldLayoutId id="2147484856" r:id="rId9"/>
    <p:sldLayoutId id="2147484857" r:id="rId10"/>
    <p:sldLayoutId id="2147484858"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8B3D0D7C-8683-4529-8096-8DCDD22E0F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F2B7AB3-90CF-46DB-81AC-0171DB77D5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970B69DC-FE0E-4521-BF37-F48EC9D0A7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6E7C4274-3AA3-492E-9FC7-905F223A5F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4C5420E-3AA8-4C1C-A512-60BBA6FC91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4" r:id="rId1"/>
    <p:sldLayoutId id="2147484915" r:id="rId2"/>
    <p:sldLayoutId id="2147484916" r:id="rId3"/>
    <p:sldLayoutId id="2147484917" r:id="rId4"/>
    <p:sldLayoutId id="2147484918" r:id="rId5"/>
    <p:sldLayoutId id="2147484919" r:id="rId6"/>
    <p:sldLayoutId id="2147484920" r:id="rId7"/>
    <p:sldLayoutId id="2147484921" r:id="rId8"/>
    <p:sldLayoutId id="2147484922" r:id="rId9"/>
    <p:sldLayoutId id="2147484923" r:id="rId10"/>
    <p:sldLayoutId id="2147484924"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5B8BA7D0-4FF5-4F85-B57D-228E7D9248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46E6688A-E209-4EA4-850E-C3DFC1901F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E66EBF41-B7CE-407B-92D4-860190A5EB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F195D166-E8EC-4A6D-8E15-B7FB8FA02F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9DD32524-E7FF-4EC0-AC52-7C9C5F9067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F3991E99-B261-4A57-BABF-EBE30F100F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FBFFC8B2-EEBE-4D1D-A27A-B96A0A360E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3627CC78-1AAC-4D71-AD87-E5395B352F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8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06.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1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8.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39.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49.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60.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7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73025"/>
            <a:ext cx="9328151" cy="717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2"/>
          <p:cNvSpPr>
            <a:spLocks noGrp="1" noChangeArrowheads="1"/>
          </p:cNvSpPr>
          <p:nvPr>
            <p:ph type="ctrTitle"/>
          </p:nvPr>
        </p:nvSpPr>
        <p:spPr>
          <a:xfrm>
            <a:off x="61913" y="1143000"/>
            <a:ext cx="9144000" cy="3657600"/>
          </a:xfrm>
        </p:spPr>
        <p:txBody>
          <a:bodyPr/>
          <a:lstStyle/>
          <a:p>
            <a:pPr eaLnBrk="1" hangingPunct="1"/>
            <a:r>
              <a:rPr lang="en-US" altLang="en-US" sz="10000" b="1">
                <a:ea typeface="Batang" pitchFamily="18" charset="-127"/>
              </a:rPr>
              <a:t>Geography</a:t>
            </a:r>
            <a:br>
              <a:rPr lang="en-US" altLang="en-US" sz="10000" b="1">
                <a:ea typeface="Batang" pitchFamily="18" charset="-127"/>
              </a:rPr>
            </a:br>
            <a:r>
              <a:rPr lang="en-US" altLang="en-US" sz="10000" b="1">
                <a:ea typeface="Batang" pitchFamily="18" charset="-127"/>
              </a:rPr>
              <a:t>of Southern &amp; Eastern Asia</a:t>
            </a:r>
            <a:br>
              <a:rPr lang="en-US" altLang="en-US" sz="10000" b="1">
                <a:ea typeface="Batang" pitchFamily="18" charset="-127"/>
              </a:rPr>
            </a:br>
            <a:r>
              <a:rPr lang="en-US" altLang="en-US" sz="10000" b="1">
                <a:ea typeface="Batang" pitchFamily="18" charset="-127"/>
              </a:rPr>
              <a:t>QUIZ</a:t>
            </a:r>
            <a:endParaRPr lang="en-US" altLang="en-US" sz="10000" b="1">
              <a:latin typeface="Blackadder ITC"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onebigphoto.com/uploads/2013/10/bend-in-the-yangtze-river-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61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1143000"/>
            <a:ext cx="8229600" cy="4832092"/>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HINT </a:t>
            </a:r>
          </a:p>
          <a:p>
            <a:pPr algn="ctr">
              <a:defRPr/>
            </a:pPr>
            <a:r>
              <a:rPr lang="en-US" sz="4400" b="1" dirty="0">
                <a:solidFill>
                  <a:srgbClr val="000000"/>
                </a:solidFill>
              </a:rPr>
              <a:t>Largest and longest river in China; very important because it provides hydroelectric power, water for irrigation, and transportation for cargo ships.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2770" name="Group 6"/>
          <p:cNvGrpSpPr>
            <a:grpSpLocks/>
          </p:cNvGrpSpPr>
          <p:nvPr/>
        </p:nvGrpSpPr>
        <p:grpSpPr bwMode="auto">
          <a:xfrm>
            <a:off x="436563" y="842963"/>
            <a:ext cx="8423275" cy="4876800"/>
            <a:chOff x="0" y="0"/>
            <a:chExt cx="6438900" cy="3702050"/>
          </a:xfrm>
        </p:grpSpPr>
        <p:pic>
          <p:nvPicPr>
            <p:cNvPr id="327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2776" name="Group 8"/>
            <p:cNvGrpSpPr>
              <a:grpSpLocks/>
            </p:cNvGrpSpPr>
            <p:nvPr/>
          </p:nvGrpSpPr>
          <p:grpSpPr bwMode="auto">
            <a:xfrm rot="303817">
              <a:off x="1168400" y="2032001"/>
              <a:ext cx="990600" cy="304800"/>
              <a:chOff x="0" y="0"/>
              <a:chExt cx="990600" cy="304800"/>
            </a:xfrm>
          </p:grpSpPr>
          <p:grpSp>
            <p:nvGrpSpPr>
              <p:cNvPr id="32777" name="Group 9"/>
              <p:cNvGrpSpPr>
                <a:grpSpLocks/>
              </p:cNvGrpSpPr>
              <p:nvPr/>
            </p:nvGrpSpPr>
            <p:grpSpPr bwMode="auto">
              <a:xfrm rot="721302">
                <a:off x="0" y="76200"/>
                <a:ext cx="857250" cy="228600"/>
                <a:chOff x="0" y="0"/>
                <a:chExt cx="857250" cy="228600"/>
              </a:xfrm>
            </p:grpSpPr>
            <p:pic>
              <p:nvPicPr>
                <p:cNvPr id="32784"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8" name="Group 10"/>
              <p:cNvGrpSpPr>
                <a:grpSpLocks/>
              </p:cNvGrpSpPr>
              <p:nvPr/>
            </p:nvGrpSpPr>
            <p:grpSpPr bwMode="auto">
              <a:xfrm rot="721302">
                <a:off x="133350" y="0"/>
                <a:ext cx="857250" cy="228600"/>
                <a:chOff x="0" y="0"/>
                <a:chExt cx="857250" cy="228600"/>
              </a:xfrm>
            </p:grpSpPr>
            <p:pic>
              <p:nvPicPr>
                <p:cNvPr id="32779"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2771"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721475" y="3924300"/>
            <a:ext cx="985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4</a:t>
            </a:r>
          </a:p>
        </p:txBody>
      </p:sp>
      <p:cxnSp>
        <p:nvCxnSpPr>
          <p:cNvPr id="33797" name="Straight Arrow Connector 4"/>
          <p:cNvCxnSpPr>
            <a:cxnSpLocks noChangeShapeType="1"/>
          </p:cNvCxnSpPr>
          <p:nvPr/>
        </p:nvCxnSpPr>
        <p:spPr bwMode="auto">
          <a:xfrm flipH="1">
            <a:off x="4079875" y="4648200"/>
            <a:ext cx="2590800"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6/60/Narrow_Mekong_River_in_L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00400" y="20638"/>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000" b="1" dirty="0">
                <a:solidFill>
                  <a:srgbClr val="000000"/>
                </a:solidFill>
              </a:rPr>
              <a:t>HINT</a:t>
            </a:r>
            <a:endParaRPr lang="en-US" altLang="en-US" sz="60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6/60/Narrow_Mekong_River_in_L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62000" y="381000"/>
            <a:ext cx="7620000" cy="5663089"/>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HINT </a:t>
            </a:r>
            <a:r>
              <a:rPr lang="en-US" sz="4400" b="1" dirty="0">
                <a:solidFill>
                  <a:srgbClr val="000000"/>
                </a:solidFill>
              </a:rPr>
              <a:t>:</a:t>
            </a:r>
          </a:p>
          <a:p>
            <a:pPr algn="ctr">
              <a:defRPr/>
            </a:pPr>
            <a:r>
              <a:rPr lang="en-US" sz="4400" b="1" dirty="0">
                <a:solidFill>
                  <a:srgbClr val="000000"/>
                </a:solidFill>
              </a:rPr>
              <a:t>Flows through China, Myanmar (Burma), Thailand, Laos, Cambodia, and Vietnam. One of the region’s most important crops, rice, is grown in the river basin.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5842" name="Group 6"/>
          <p:cNvGrpSpPr>
            <a:grpSpLocks/>
          </p:cNvGrpSpPr>
          <p:nvPr/>
        </p:nvGrpSpPr>
        <p:grpSpPr bwMode="auto">
          <a:xfrm>
            <a:off x="436563" y="842963"/>
            <a:ext cx="8423275" cy="4876800"/>
            <a:chOff x="0" y="0"/>
            <a:chExt cx="6438900" cy="3702050"/>
          </a:xfrm>
        </p:grpSpPr>
        <p:pic>
          <p:nvPicPr>
            <p:cNvPr id="3584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5848" name="Group 8"/>
            <p:cNvGrpSpPr>
              <a:grpSpLocks/>
            </p:cNvGrpSpPr>
            <p:nvPr/>
          </p:nvGrpSpPr>
          <p:grpSpPr bwMode="auto">
            <a:xfrm rot="303817">
              <a:off x="1168400" y="2032001"/>
              <a:ext cx="990600" cy="304800"/>
              <a:chOff x="0" y="0"/>
              <a:chExt cx="990600" cy="304800"/>
            </a:xfrm>
          </p:grpSpPr>
          <p:grpSp>
            <p:nvGrpSpPr>
              <p:cNvPr id="35849" name="Group 9"/>
              <p:cNvGrpSpPr>
                <a:grpSpLocks/>
              </p:cNvGrpSpPr>
              <p:nvPr/>
            </p:nvGrpSpPr>
            <p:grpSpPr bwMode="auto">
              <a:xfrm rot="721302">
                <a:off x="0" y="76200"/>
                <a:ext cx="857250" cy="228600"/>
                <a:chOff x="0" y="0"/>
                <a:chExt cx="857250" cy="228600"/>
              </a:xfrm>
            </p:grpSpPr>
            <p:pic>
              <p:nvPicPr>
                <p:cNvPr id="35856"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0" name="Group 10"/>
              <p:cNvGrpSpPr>
                <a:grpSpLocks/>
              </p:cNvGrpSpPr>
              <p:nvPr/>
            </p:nvGrpSpPr>
            <p:grpSpPr bwMode="auto">
              <a:xfrm rot="721302">
                <a:off x="133350" y="0"/>
                <a:ext cx="857250" cy="228600"/>
                <a:chOff x="0" y="0"/>
                <a:chExt cx="857250" cy="228600"/>
              </a:xfrm>
            </p:grpSpPr>
            <p:pic>
              <p:nvPicPr>
                <p:cNvPr id="35851"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5843"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523875" y="4298950"/>
            <a:ext cx="9858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5</a:t>
            </a:r>
          </a:p>
        </p:txBody>
      </p:sp>
      <p:cxnSp>
        <p:nvCxnSpPr>
          <p:cNvPr id="33797" name="Straight Arrow Connector 4"/>
          <p:cNvCxnSpPr>
            <a:cxnSpLocks noChangeShapeType="1"/>
          </p:cNvCxnSpPr>
          <p:nvPr/>
        </p:nvCxnSpPr>
        <p:spPr bwMode="auto">
          <a:xfrm flipV="1">
            <a:off x="1371600" y="3949700"/>
            <a:ext cx="779463" cy="69850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left)">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upload.wikimedia.org/wikipedia/commons/b/b9/Varanasigan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0404475" cy="709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352800" y="228600"/>
            <a:ext cx="5791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upload.wikimedia.org/wikipedia/commons/b/b9/Varanasigan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0404475" cy="709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85800" y="782638"/>
            <a:ext cx="7848600" cy="5016758"/>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000" b="1" dirty="0">
                <a:solidFill>
                  <a:srgbClr val="000000"/>
                </a:solidFill>
              </a:rPr>
              <a:t>HINT </a:t>
            </a:r>
            <a:r>
              <a:rPr lang="en-US" sz="4000" b="1" dirty="0">
                <a:solidFill>
                  <a:srgbClr val="000000"/>
                </a:solidFill>
              </a:rPr>
              <a:t>:</a:t>
            </a:r>
          </a:p>
          <a:p>
            <a:pPr algn="ctr">
              <a:defRPr/>
            </a:pPr>
            <a:r>
              <a:rPr lang="en-US" sz="4000" b="1" dirty="0">
                <a:solidFill>
                  <a:srgbClr val="000000"/>
                </a:solidFill>
              </a:rPr>
              <a:t>Starts in the Himalayan Mountains; most important river in India because it runs through the most fertile and highly populated areas; considered sacred by the Hindu religion.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8914" name="Group 6"/>
          <p:cNvGrpSpPr>
            <a:grpSpLocks/>
          </p:cNvGrpSpPr>
          <p:nvPr/>
        </p:nvGrpSpPr>
        <p:grpSpPr bwMode="auto">
          <a:xfrm>
            <a:off x="804863" y="990600"/>
            <a:ext cx="7696200" cy="4489450"/>
            <a:chOff x="0" y="0"/>
            <a:chExt cx="6438900" cy="3702050"/>
          </a:xfrm>
        </p:grpSpPr>
        <p:pic>
          <p:nvPicPr>
            <p:cNvPr id="389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8920" name="Group 8"/>
            <p:cNvGrpSpPr>
              <a:grpSpLocks/>
            </p:cNvGrpSpPr>
            <p:nvPr/>
          </p:nvGrpSpPr>
          <p:grpSpPr bwMode="auto">
            <a:xfrm rot="303817">
              <a:off x="1168400" y="2032001"/>
              <a:ext cx="990600" cy="304800"/>
              <a:chOff x="0" y="0"/>
              <a:chExt cx="990600" cy="304800"/>
            </a:xfrm>
          </p:grpSpPr>
          <p:grpSp>
            <p:nvGrpSpPr>
              <p:cNvPr id="38921" name="Group 9"/>
              <p:cNvGrpSpPr>
                <a:grpSpLocks/>
              </p:cNvGrpSpPr>
              <p:nvPr/>
            </p:nvGrpSpPr>
            <p:grpSpPr bwMode="auto">
              <a:xfrm rot="721302">
                <a:off x="0" y="76200"/>
                <a:ext cx="857250" cy="228600"/>
                <a:chOff x="0" y="0"/>
                <a:chExt cx="857250" cy="228600"/>
              </a:xfrm>
            </p:grpSpPr>
            <p:pic>
              <p:nvPicPr>
                <p:cNvPr id="38928"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2" name="Group 10"/>
              <p:cNvGrpSpPr>
                <a:grpSpLocks/>
              </p:cNvGrpSpPr>
              <p:nvPr/>
            </p:nvGrpSpPr>
            <p:grpSpPr bwMode="auto">
              <a:xfrm rot="721302">
                <a:off x="133350" y="0"/>
                <a:ext cx="857250" cy="228600"/>
                <a:chOff x="0" y="0"/>
                <a:chExt cx="857250" cy="228600"/>
              </a:xfrm>
            </p:grpSpPr>
            <p:pic>
              <p:nvPicPr>
                <p:cNvPr id="38923"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891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1473200" y="3827463"/>
            <a:ext cx="9858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6</a:t>
            </a:r>
          </a:p>
        </p:txBody>
      </p:sp>
      <p:cxnSp>
        <p:nvCxnSpPr>
          <p:cNvPr id="33797" name="Straight Arrow Connector 4"/>
          <p:cNvCxnSpPr>
            <a:cxnSpLocks noChangeShapeType="1"/>
          </p:cNvCxnSpPr>
          <p:nvPr/>
        </p:nvCxnSpPr>
        <p:spPr bwMode="auto">
          <a:xfrm flipV="1">
            <a:off x="2322513" y="3629025"/>
            <a:ext cx="452437" cy="638175"/>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left)">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hdwallpapers.in/walls/ama_dablam_himalaya_mountains-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76200"/>
            <a:ext cx="110934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84188" y="-44450"/>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hdwallpapers.in/walls/ama_dablam_himalaya_mountains-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76200"/>
            <a:ext cx="110934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1066800"/>
            <a:ext cx="8305800" cy="4308872"/>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HINT </a:t>
            </a:r>
            <a:r>
              <a:rPr lang="en-US" sz="4400" b="1" dirty="0">
                <a:solidFill>
                  <a:srgbClr val="000000"/>
                </a:solidFill>
              </a:rPr>
              <a:t>:</a:t>
            </a:r>
          </a:p>
          <a:p>
            <a:pPr algn="ctr">
              <a:defRPr/>
            </a:pPr>
            <a:r>
              <a:rPr lang="en-US" sz="4400" b="1" dirty="0">
                <a:solidFill>
                  <a:srgbClr val="000000"/>
                </a:solidFill>
              </a:rPr>
              <a:t>World’s highest mountain range that sits along the northern edge of India; includes Mount Everest, the highest mountain in the world.</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4" name="Group 6"/>
          <p:cNvGrpSpPr>
            <a:grpSpLocks/>
          </p:cNvGrpSpPr>
          <p:nvPr/>
        </p:nvGrpSpPr>
        <p:grpSpPr bwMode="auto">
          <a:xfrm>
            <a:off x="804863" y="990600"/>
            <a:ext cx="7696200" cy="4489450"/>
            <a:chOff x="0" y="0"/>
            <a:chExt cx="6438900" cy="3702050"/>
          </a:xfrm>
        </p:grpSpPr>
        <p:pic>
          <p:nvPicPr>
            <p:cNvPr id="2355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560" name="Group 8"/>
            <p:cNvGrpSpPr>
              <a:grpSpLocks/>
            </p:cNvGrpSpPr>
            <p:nvPr/>
          </p:nvGrpSpPr>
          <p:grpSpPr bwMode="auto">
            <a:xfrm rot="303817">
              <a:off x="1168400" y="2032001"/>
              <a:ext cx="990600" cy="304800"/>
              <a:chOff x="0" y="0"/>
              <a:chExt cx="990600" cy="304800"/>
            </a:xfrm>
          </p:grpSpPr>
          <p:grpSp>
            <p:nvGrpSpPr>
              <p:cNvPr id="23561" name="Group 9"/>
              <p:cNvGrpSpPr>
                <a:grpSpLocks/>
              </p:cNvGrpSpPr>
              <p:nvPr/>
            </p:nvGrpSpPr>
            <p:grpSpPr bwMode="auto">
              <a:xfrm rot="721302">
                <a:off x="0" y="76200"/>
                <a:ext cx="857250" cy="228600"/>
                <a:chOff x="0" y="0"/>
                <a:chExt cx="857250" cy="228600"/>
              </a:xfrm>
            </p:grpSpPr>
            <p:pic>
              <p:nvPicPr>
                <p:cNvPr id="23568"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2" name="Group 10"/>
              <p:cNvGrpSpPr>
                <a:grpSpLocks/>
              </p:cNvGrpSpPr>
              <p:nvPr/>
            </p:nvGrpSpPr>
            <p:grpSpPr bwMode="auto">
              <a:xfrm rot="721302">
                <a:off x="133350" y="0"/>
                <a:ext cx="857250" cy="228600"/>
                <a:chOff x="0" y="0"/>
                <a:chExt cx="857250" cy="228600"/>
              </a:xfrm>
            </p:grpSpPr>
            <p:pic>
              <p:nvPicPr>
                <p:cNvPr id="23563"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355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chemeClr val="tx2"/>
                </a:solidFill>
              </a:rPr>
              <a:t>Southern &amp; Eastern Asia Physical Features</a:t>
            </a:r>
          </a:p>
        </p:txBody>
      </p:sp>
      <p:sp>
        <p:nvSpPr>
          <p:cNvPr id="33796" name="TextBox 1"/>
          <p:cNvSpPr txBox="1">
            <a:spLocks noChangeArrowheads="1"/>
          </p:cNvSpPr>
          <p:nvPr/>
        </p:nvSpPr>
        <p:spPr bwMode="auto">
          <a:xfrm>
            <a:off x="4652963" y="1778000"/>
            <a:ext cx="83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000" b="1"/>
              <a:t>1</a:t>
            </a:r>
          </a:p>
        </p:txBody>
      </p:sp>
      <p:cxnSp>
        <p:nvCxnSpPr>
          <p:cNvPr id="33797" name="Straight Arrow Connector 4"/>
          <p:cNvCxnSpPr>
            <a:cxnSpLocks noChangeShapeType="1"/>
          </p:cNvCxnSpPr>
          <p:nvPr/>
        </p:nvCxnSpPr>
        <p:spPr bwMode="auto">
          <a:xfrm flipH="1">
            <a:off x="4175125" y="2286000"/>
            <a:ext cx="685800"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1905000" y="5608168"/>
            <a:ext cx="474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dirty="0"/>
              <a:t>IDENTIFY</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1986" name="Group 6"/>
          <p:cNvGrpSpPr>
            <a:grpSpLocks/>
          </p:cNvGrpSpPr>
          <p:nvPr/>
        </p:nvGrpSpPr>
        <p:grpSpPr bwMode="auto">
          <a:xfrm>
            <a:off x="804863" y="990600"/>
            <a:ext cx="7696200" cy="4489450"/>
            <a:chOff x="0" y="0"/>
            <a:chExt cx="6438900" cy="3702050"/>
          </a:xfrm>
        </p:grpSpPr>
        <p:pic>
          <p:nvPicPr>
            <p:cNvPr id="4199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992" name="Group 8"/>
            <p:cNvGrpSpPr>
              <a:grpSpLocks/>
            </p:cNvGrpSpPr>
            <p:nvPr/>
          </p:nvGrpSpPr>
          <p:grpSpPr bwMode="auto">
            <a:xfrm rot="303817">
              <a:off x="1168400" y="2032001"/>
              <a:ext cx="990600" cy="304800"/>
              <a:chOff x="0" y="0"/>
              <a:chExt cx="990600" cy="304800"/>
            </a:xfrm>
          </p:grpSpPr>
          <p:grpSp>
            <p:nvGrpSpPr>
              <p:cNvPr id="41993" name="Group 9"/>
              <p:cNvGrpSpPr>
                <a:grpSpLocks/>
              </p:cNvGrpSpPr>
              <p:nvPr/>
            </p:nvGrpSpPr>
            <p:grpSpPr bwMode="auto">
              <a:xfrm rot="721302">
                <a:off x="0" y="76200"/>
                <a:ext cx="857250" cy="228600"/>
                <a:chOff x="0" y="0"/>
                <a:chExt cx="857250" cy="228600"/>
              </a:xfrm>
            </p:grpSpPr>
            <p:pic>
              <p:nvPicPr>
                <p:cNvPr id="42000"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4" name="Group 10"/>
              <p:cNvGrpSpPr>
                <a:grpSpLocks/>
              </p:cNvGrpSpPr>
              <p:nvPr/>
            </p:nvGrpSpPr>
            <p:grpSpPr bwMode="auto">
              <a:xfrm rot="721302">
                <a:off x="133350" y="0"/>
                <a:ext cx="857250" cy="228600"/>
                <a:chOff x="0" y="0"/>
                <a:chExt cx="857250" cy="228600"/>
              </a:xfrm>
            </p:grpSpPr>
            <p:pic>
              <p:nvPicPr>
                <p:cNvPr id="41995"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1987"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1200150" y="990600"/>
            <a:ext cx="9858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7</a:t>
            </a:r>
          </a:p>
        </p:txBody>
      </p:sp>
      <p:cxnSp>
        <p:nvCxnSpPr>
          <p:cNvPr id="33797" name="Straight Arrow Connector 4"/>
          <p:cNvCxnSpPr>
            <a:cxnSpLocks noChangeShapeType="1"/>
          </p:cNvCxnSpPr>
          <p:nvPr/>
        </p:nvCxnSpPr>
        <p:spPr bwMode="auto">
          <a:xfrm>
            <a:off x="1733550" y="2133600"/>
            <a:ext cx="452438" cy="600075"/>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1"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up)">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tour-beijing.com/blog/wp-content/uploads/Taklamakan-Desert-is-the-largest-in-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4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8613" y="773113"/>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tour-beijing.com/blog/wp-content/uploads/Taklamakan-Desert-is-the-largest-in-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4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15925" y="1371600"/>
            <a:ext cx="8305800" cy="341630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HINT </a:t>
            </a:r>
            <a:r>
              <a:rPr lang="en-US" sz="5400" b="1" dirty="0">
                <a:solidFill>
                  <a:srgbClr val="000000"/>
                </a:solidFill>
              </a:rPr>
              <a:t>:</a:t>
            </a:r>
          </a:p>
          <a:p>
            <a:pPr algn="ctr">
              <a:defRPr/>
            </a:pPr>
            <a:r>
              <a:rPr lang="en-US" sz="5400" b="1" dirty="0">
                <a:solidFill>
                  <a:srgbClr val="000000"/>
                </a:solidFill>
              </a:rPr>
              <a:t>Located in northwestern China between two mountain ranges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5058" name="Group 6"/>
          <p:cNvGrpSpPr>
            <a:grpSpLocks/>
          </p:cNvGrpSpPr>
          <p:nvPr/>
        </p:nvGrpSpPr>
        <p:grpSpPr bwMode="auto">
          <a:xfrm>
            <a:off x="772206" y="909637"/>
            <a:ext cx="7696200" cy="4489450"/>
            <a:chOff x="0" y="0"/>
            <a:chExt cx="6438900" cy="3702050"/>
          </a:xfrm>
        </p:grpSpPr>
        <p:pic>
          <p:nvPicPr>
            <p:cNvPr id="4506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5064" name="Group 8"/>
            <p:cNvGrpSpPr>
              <a:grpSpLocks/>
            </p:cNvGrpSpPr>
            <p:nvPr/>
          </p:nvGrpSpPr>
          <p:grpSpPr bwMode="auto">
            <a:xfrm rot="303817">
              <a:off x="1168400" y="2032001"/>
              <a:ext cx="990600" cy="304800"/>
              <a:chOff x="0" y="0"/>
              <a:chExt cx="990600" cy="304800"/>
            </a:xfrm>
          </p:grpSpPr>
          <p:grpSp>
            <p:nvGrpSpPr>
              <p:cNvPr id="45065" name="Group 9"/>
              <p:cNvGrpSpPr>
                <a:grpSpLocks/>
              </p:cNvGrpSpPr>
              <p:nvPr/>
            </p:nvGrpSpPr>
            <p:grpSpPr bwMode="auto">
              <a:xfrm rot="721302">
                <a:off x="0" y="76200"/>
                <a:ext cx="857250" cy="228600"/>
                <a:chOff x="0" y="0"/>
                <a:chExt cx="857250" cy="228600"/>
              </a:xfrm>
            </p:grpSpPr>
            <p:pic>
              <p:nvPicPr>
                <p:cNvPr id="45072"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6" name="Group 10"/>
              <p:cNvGrpSpPr>
                <a:grpSpLocks/>
              </p:cNvGrpSpPr>
              <p:nvPr/>
            </p:nvGrpSpPr>
            <p:grpSpPr bwMode="auto">
              <a:xfrm rot="721302">
                <a:off x="133350" y="0"/>
                <a:ext cx="857250" cy="228600"/>
                <a:chOff x="0" y="0"/>
                <a:chExt cx="857250" cy="228600"/>
              </a:xfrm>
            </p:grpSpPr>
            <p:pic>
              <p:nvPicPr>
                <p:cNvPr id="45067"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5059" name="Title 1"/>
          <p:cNvSpPr txBox="1">
            <a:spLocks/>
          </p:cNvSpPr>
          <p:nvPr/>
        </p:nvSpPr>
        <p:spPr bwMode="auto">
          <a:xfrm>
            <a:off x="-32657" y="71437"/>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1961243" y="3546475"/>
            <a:ext cx="985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8</a:t>
            </a:r>
          </a:p>
        </p:txBody>
      </p:sp>
      <p:cxnSp>
        <p:nvCxnSpPr>
          <p:cNvPr id="33797" name="Straight Arrow Connector 4"/>
          <p:cNvCxnSpPr>
            <a:cxnSpLocks noChangeShapeType="1"/>
          </p:cNvCxnSpPr>
          <p:nvPr/>
        </p:nvCxnSpPr>
        <p:spPr bwMode="auto">
          <a:xfrm flipH="1" flipV="1">
            <a:off x="1486581" y="3494087"/>
            <a:ext cx="614362" cy="69215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down)">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http://media-cdn.tripadvisor.com/media/photo-s/01/24/f8/5d/indus-river-as-seen-f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28600" y="4475163"/>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http://media-cdn.tripadvisor.com/media/photo-s/01/24/f8/5d/indus-river-as-seen-f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33400" y="914400"/>
            <a:ext cx="7980363" cy="498598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HINT </a:t>
            </a:r>
            <a:r>
              <a:rPr lang="en-US" sz="4400" b="1" dirty="0">
                <a:solidFill>
                  <a:srgbClr val="000000"/>
                </a:solidFill>
              </a:rPr>
              <a:t>:</a:t>
            </a:r>
          </a:p>
          <a:p>
            <a:pPr algn="ctr">
              <a:defRPr/>
            </a:pPr>
            <a:r>
              <a:rPr lang="en-US" sz="4400" b="1" dirty="0">
                <a:solidFill>
                  <a:srgbClr val="000000"/>
                </a:solidFill>
              </a:rPr>
              <a:t>Begins high in the Himalayas and slowly runs through India and Pakistan; provides water for one of the largest irrigation systems in the world</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8130" name="Group 6"/>
          <p:cNvGrpSpPr>
            <a:grpSpLocks/>
          </p:cNvGrpSpPr>
          <p:nvPr/>
        </p:nvGrpSpPr>
        <p:grpSpPr bwMode="auto">
          <a:xfrm>
            <a:off x="804863" y="990600"/>
            <a:ext cx="7696200" cy="4489450"/>
            <a:chOff x="0" y="0"/>
            <a:chExt cx="6438900" cy="3702050"/>
          </a:xfrm>
        </p:grpSpPr>
        <p:pic>
          <p:nvPicPr>
            <p:cNvPr id="4813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8136" name="Group 8"/>
            <p:cNvGrpSpPr>
              <a:grpSpLocks/>
            </p:cNvGrpSpPr>
            <p:nvPr/>
          </p:nvGrpSpPr>
          <p:grpSpPr bwMode="auto">
            <a:xfrm rot="303817">
              <a:off x="1168400" y="2032001"/>
              <a:ext cx="990600" cy="304800"/>
              <a:chOff x="0" y="0"/>
              <a:chExt cx="990600" cy="304800"/>
            </a:xfrm>
          </p:grpSpPr>
          <p:grpSp>
            <p:nvGrpSpPr>
              <p:cNvPr id="48137" name="Group 9"/>
              <p:cNvGrpSpPr>
                <a:grpSpLocks/>
              </p:cNvGrpSpPr>
              <p:nvPr/>
            </p:nvGrpSpPr>
            <p:grpSpPr bwMode="auto">
              <a:xfrm rot="721302">
                <a:off x="0" y="76200"/>
                <a:ext cx="857250" cy="228600"/>
                <a:chOff x="0" y="0"/>
                <a:chExt cx="857250" cy="228600"/>
              </a:xfrm>
            </p:grpSpPr>
            <p:pic>
              <p:nvPicPr>
                <p:cNvPr id="48144"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38" name="Group 10"/>
              <p:cNvGrpSpPr>
                <a:grpSpLocks/>
              </p:cNvGrpSpPr>
              <p:nvPr/>
            </p:nvGrpSpPr>
            <p:grpSpPr bwMode="auto">
              <a:xfrm rot="721302">
                <a:off x="133350" y="0"/>
                <a:ext cx="857250" cy="228600"/>
                <a:chOff x="0" y="0"/>
                <a:chExt cx="857250" cy="228600"/>
              </a:xfrm>
            </p:grpSpPr>
            <p:pic>
              <p:nvPicPr>
                <p:cNvPr id="48139"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8131"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309563" y="5392738"/>
            <a:ext cx="9858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9</a:t>
            </a:r>
          </a:p>
        </p:txBody>
      </p:sp>
      <p:cxnSp>
        <p:nvCxnSpPr>
          <p:cNvPr id="33797" name="Straight Arrow Connector 4"/>
          <p:cNvCxnSpPr>
            <a:cxnSpLocks noChangeShapeType="1"/>
          </p:cNvCxnSpPr>
          <p:nvPr/>
        </p:nvCxnSpPr>
        <p:spPr bwMode="auto">
          <a:xfrm flipV="1">
            <a:off x="685800" y="4876800"/>
            <a:ext cx="490538" cy="750888"/>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down)">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http://www.sunreef-charter.com/img/destinations/gallery/11/indian_ocea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163"/>
            <a:ext cx="10423525"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1447800"/>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http://www.sunreef-charter.com/img/destinations/gallery/11/indian_ocea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163"/>
            <a:ext cx="10423525"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9600" y="1536700"/>
            <a:ext cx="8001000" cy="378460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6000" b="1" dirty="0">
                <a:solidFill>
                  <a:srgbClr val="000000"/>
                </a:solidFill>
              </a:rPr>
              <a:t>HINT </a:t>
            </a:r>
            <a:r>
              <a:rPr lang="en-US" sz="6000" b="1" dirty="0">
                <a:solidFill>
                  <a:srgbClr val="000000"/>
                </a:solidFill>
              </a:rPr>
              <a:t>:</a:t>
            </a:r>
            <a:br>
              <a:rPr lang="en-US" sz="6000" b="1" dirty="0">
                <a:solidFill>
                  <a:srgbClr val="000000"/>
                </a:solidFill>
              </a:rPr>
            </a:br>
            <a:r>
              <a:rPr lang="en-US" sz="6000" b="1" dirty="0">
                <a:solidFill>
                  <a:srgbClr val="000000"/>
                </a:solidFill>
              </a:rPr>
              <a:t>Third largest ocean; lies between Africa, Asia, and Australia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02" name="Group 6"/>
          <p:cNvGrpSpPr>
            <a:grpSpLocks/>
          </p:cNvGrpSpPr>
          <p:nvPr/>
        </p:nvGrpSpPr>
        <p:grpSpPr bwMode="auto">
          <a:xfrm>
            <a:off x="804863" y="990600"/>
            <a:ext cx="7696200" cy="4489450"/>
            <a:chOff x="0" y="0"/>
            <a:chExt cx="6438900" cy="3702050"/>
          </a:xfrm>
        </p:grpSpPr>
        <p:pic>
          <p:nvPicPr>
            <p:cNvPr id="5120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1208" name="Group 8"/>
            <p:cNvGrpSpPr>
              <a:grpSpLocks/>
            </p:cNvGrpSpPr>
            <p:nvPr/>
          </p:nvGrpSpPr>
          <p:grpSpPr bwMode="auto">
            <a:xfrm rot="303817">
              <a:off x="1168400" y="2032001"/>
              <a:ext cx="990600" cy="304800"/>
              <a:chOff x="0" y="0"/>
              <a:chExt cx="990600" cy="304800"/>
            </a:xfrm>
          </p:grpSpPr>
          <p:grpSp>
            <p:nvGrpSpPr>
              <p:cNvPr id="51209" name="Group 9"/>
              <p:cNvGrpSpPr>
                <a:grpSpLocks/>
              </p:cNvGrpSpPr>
              <p:nvPr/>
            </p:nvGrpSpPr>
            <p:grpSpPr bwMode="auto">
              <a:xfrm rot="721302">
                <a:off x="0" y="76200"/>
                <a:ext cx="857250" cy="228600"/>
                <a:chOff x="0" y="0"/>
                <a:chExt cx="857250" cy="228600"/>
              </a:xfrm>
            </p:grpSpPr>
            <p:pic>
              <p:nvPicPr>
                <p:cNvPr id="51216"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0" name="Group 10"/>
              <p:cNvGrpSpPr>
                <a:grpSpLocks/>
              </p:cNvGrpSpPr>
              <p:nvPr/>
            </p:nvGrpSpPr>
            <p:grpSpPr bwMode="auto">
              <a:xfrm rot="721302">
                <a:off x="133350" y="0"/>
                <a:ext cx="857250" cy="228600"/>
                <a:chOff x="0" y="0"/>
                <a:chExt cx="857250" cy="228600"/>
              </a:xfrm>
            </p:grpSpPr>
            <p:pic>
              <p:nvPicPr>
                <p:cNvPr id="51211"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1203"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771525" y="3840163"/>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10</a:t>
            </a:r>
          </a:p>
        </p:txBody>
      </p:sp>
      <p:cxnSp>
        <p:nvCxnSpPr>
          <p:cNvPr id="33797" name="Straight Arrow Connector 4"/>
          <p:cNvCxnSpPr>
            <a:cxnSpLocks noChangeShapeType="1"/>
          </p:cNvCxnSpPr>
          <p:nvPr/>
        </p:nvCxnSpPr>
        <p:spPr bwMode="auto">
          <a:xfrm>
            <a:off x="2185988" y="4419600"/>
            <a:ext cx="914400"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left)">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ttp://flaglerlive.com/wp-content/uploads/gobi-desert-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13"/>
            <a:ext cx="10440988"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upload.wikimedia.org/wikipedia/commons/9/96/Bay_of_Bengal_from_Himch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685800"/>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9/96/Bay_of_Bengal_from_Himch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27063" y="1066800"/>
            <a:ext cx="7658100" cy="4616648"/>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800" b="1" dirty="0">
                <a:solidFill>
                  <a:srgbClr val="000000"/>
                </a:solidFill>
              </a:rPr>
              <a:t>HINT </a:t>
            </a:r>
            <a:r>
              <a:rPr lang="en-US" sz="4800" b="1" dirty="0">
                <a:solidFill>
                  <a:srgbClr val="000000"/>
                </a:solidFill>
              </a:rPr>
              <a:t>:</a:t>
            </a:r>
          </a:p>
          <a:p>
            <a:pPr algn="ctr">
              <a:defRPr/>
            </a:pPr>
            <a:r>
              <a:rPr lang="en-US" sz="4800" b="1" dirty="0">
                <a:solidFill>
                  <a:srgbClr val="000000"/>
                </a:solidFill>
              </a:rPr>
              <a:t>An “arm” of the Indian Ocean with India on its west; many large rivers, including the Ganges, flow into it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4274" name="Group 6"/>
          <p:cNvGrpSpPr>
            <a:grpSpLocks/>
          </p:cNvGrpSpPr>
          <p:nvPr/>
        </p:nvGrpSpPr>
        <p:grpSpPr bwMode="auto">
          <a:xfrm>
            <a:off x="804863" y="990600"/>
            <a:ext cx="7696200" cy="4489450"/>
            <a:chOff x="0" y="0"/>
            <a:chExt cx="6438900" cy="3702050"/>
          </a:xfrm>
        </p:grpSpPr>
        <p:pic>
          <p:nvPicPr>
            <p:cNvPr id="542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4279" name="Group 8"/>
            <p:cNvGrpSpPr>
              <a:grpSpLocks/>
            </p:cNvGrpSpPr>
            <p:nvPr/>
          </p:nvGrpSpPr>
          <p:grpSpPr bwMode="auto">
            <a:xfrm rot="303817">
              <a:off x="1168400" y="2032001"/>
              <a:ext cx="990600" cy="304800"/>
              <a:chOff x="0" y="0"/>
              <a:chExt cx="990600" cy="304800"/>
            </a:xfrm>
          </p:grpSpPr>
          <p:grpSp>
            <p:nvGrpSpPr>
              <p:cNvPr id="54280" name="Group 9"/>
              <p:cNvGrpSpPr>
                <a:grpSpLocks/>
              </p:cNvGrpSpPr>
              <p:nvPr/>
            </p:nvGrpSpPr>
            <p:grpSpPr bwMode="auto">
              <a:xfrm rot="721302">
                <a:off x="0" y="76200"/>
                <a:ext cx="857250" cy="228600"/>
                <a:chOff x="0" y="0"/>
                <a:chExt cx="857250" cy="228600"/>
              </a:xfrm>
            </p:grpSpPr>
            <p:pic>
              <p:nvPicPr>
                <p:cNvPr id="54287"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281" name="Group 10"/>
              <p:cNvGrpSpPr>
                <a:grpSpLocks/>
              </p:cNvGrpSpPr>
              <p:nvPr/>
            </p:nvGrpSpPr>
            <p:grpSpPr bwMode="auto">
              <a:xfrm rot="721302">
                <a:off x="133350" y="0"/>
                <a:ext cx="857250" cy="228600"/>
                <a:chOff x="0" y="0"/>
                <a:chExt cx="857250" cy="228600"/>
              </a:xfrm>
            </p:grpSpPr>
            <p:pic>
              <p:nvPicPr>
                <p:cNvPr id="54282"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427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4351338" y="3868738"/>
            <a:ext cx="1447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4800" b="1">
                <a:solidFill>
                  <a:srgbClr val="000000"/>
                </a:solidFill>
              </a:rPr>
              <a:t>11</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ttp://upload.wikimedia.org/wikipedia/commons/thumb/e/e2/View_of_South_China_Sea.jpg/1280px-View_of_South_China_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4800" y="304800"/>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ttp://upload.wikimedia.org/wikipedia/commons/thumb/e/e2/View_of_South_China_Sea.jpg/1280px-View_of_South_China_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23900" y="990600"/>
            <a:ext cx="7696200" cy="4246563"/>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HINT </a:t>
            </a:r>
            <a:r>
              <a:rPr lang="en-US" sz="5400" b="1" dirty="0">
                <a:solidFill>
                  <a:srgbClr val="000000"/>
                </a:solidFill>
              </a:rPr>
              <a:t>:</a:t>
            </a:r>
          </a:p>
          <a:p>
            <a:pPr algn="ctr">
              <a:defRPr/>
            </a:pPr>
            <a:r>
              <a:rPr lang="en-US" sz="5400" b="1" dirty="0">
                <a:solidFill>
                  <a:srgbClr val="000000"/>
                </a:solidFill>
              </a:rPr>
              <a:t>Lies between Vietnam and the Philippines; has violent monsoons and typhoons.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7346" name="Group 6"/>
          <p:cNvGrpSpPr>
            <a:grpSpLocks/>
          </p:cNvGrpSpPr>
          <p:nvPr/>
        </p:nvGrpSpPr>
        <p:grpSpPr bwMode="auto">
          <a:xfrm>
            <a:off x="804863" y="990600"/>
            <a:ext cx="7696200" cy="4489450"/>
            <a:chOff x="0" y="0"/>
            <a:chExt cx="6438900" cy="3702050"/>
          </a:xfrm>
        </p:grpSpPr>
        <p:pic>
          <p:nvPicPr>
            <p:cNvPr id="5735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7352" name="Group 8"/>
            <p:cNvGrpSpPr>
              <a:grpSpLocks/>
            </p:cNvGrpSpPr>
            <p:nvPr/>
          </p:nvGrpSpPr>
          <p:grpSpPr bwMode="auto">
            <a:xfrm rot="303817">
              <a:off x="1168400" y="2032001"/>
              <a:ext cx="990600" cy="304800"/>
              <a:chOff x="0" y="0"/>
              <a:chExt cx="990600" cy="304800"/>
            </a:xfrm>
          </p:grpSpPr>
          <p:grpSp>
            <p:nvGrpSpPr>
              <p:cNvPr id="57353" name="Group 9"/>
              <p:cNvGrpSpPr>
                <a:grpSpLocks/>
              </p:cNvGrpSpPr>
              <p:nvPr/>
            </p:nvGrpSpPr>
            <p:grpSpPr bwMode="auto">
              <a:xfrm rot="721302">
                <a:off x="0" y="76200"/>
                <a:ext cx="857250" cy="228600"/>
                <a:chOff x="0" y="0"/>
                <a:chExt cx="857250" cy="228600"/>
              </a:xfrm>
            </p:grpSpPr>
            <p:pic>
              <p:nvPicPr>
                <p:cNvPr id="57360"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4" name="Group 10"/>
              <p:cNvGrpSpPr>
                <a:grpSpLocks/>
              </p:cNvGrpSpPr>
              <p:nvPr/>
            </p:nvGrpSpPr>
            <p:grpSpPr bwMode="auto">
              <a:xfrm rot="721302">
                <a:off x="133350" y="0"/>
                <a:ext cx="857250" cy="228600"/>
                <a:chOff x="0" y="0"/>
                <a:chExt cx="857250" cy="228600"/>
              </a:xfrm>
            </p:grpSpPr>
            <p:pic>
              <p:nvPicPr>
                <p:cNvPr id="57355"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7347"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5651500" y="3194050"/>
            <a:ext cx="144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12</a:t>
            </a:r>
          </a:p>
        </p:txBody>
      </p:sp>
      <p:cxnSp>
        <p:nvCxnSpPr>
          <p:cNvPr id="21" name="Straight Arrow Connector 4"/>
          <p:cNvCxnSpPr>
            <a:cxnSpLocks noChangeShapeType="1"/>
          </p:cNvCxnSpPr>
          <p:nvPr/>
        </p:nvCxnSpPr>
        <p:spPr bwMode="auto">
          <a:xfrm flipH="1" flipV="1">
            <a:off x="5567363" y="2895600"/>
            <a:ext cx="300037" cy="658813"/>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cons-ak.wunderground.com/data/wximagenew/w/WILLO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609600"/>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cons-ak.wunderground.com/data/wximagenew/w/WILLO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47700" y="914400"/>
            <a:ext cx="7848600" cy="4985980"/>
          </a:xfrm>
          <a:prstGeom prst="rect">
            <a:avLst/>
          </a:prstGeom>
          <a:solidFill>
            <a:schemeClr val="accent1">
              <a:alpha val="87842"/>
            </a:schemeClr>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4400" b="1" dirty="0">
                <a:solidFill>
                  <a:srgbClr val="000000"/>
                </a:solidFill>
              </a:rPr>
              <a:t>HINT </a:t>
            </a:r>
            <a:r>
              <a:rPr lang="en-US" altLang="en-US" sz="4400" b="1" dirty="0">
                <a:solidFill>
                  <a:srgbClr val="000000"/>
                </a:solidFill>
              </a:rPr>
              <a:t>:</a:t>
            </a:r>
          </a:p>
          <a:p>
            <a:pPr algn="ctr"/>
            <a:r>
              <a:rPr lang="en-US" altLang="en-US" sz="4400" b="1" dirty="0">
                <a:solidFill>
                  <a:srgbClr val="000000"/>
                </a:solidFill>
              </a:rPr>
              <a:t>An “arm” of the Pacific Ocean that lies between China and Korea; it becomes the East China Sea south of the Korean Peninsula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0418" name="Group 6"/>
          <p:cNvGrpSpPr>
            <a:grpSpLocks/>
          </p:cNvGrpSpPr>
          <p:nvPr/>
        </p:nvGrpSpPr>
        <p:grpSpPr bwMode="auto">
          <a:xfrm>
            <a:off x="804863" y="981075"/>
            <a:ext cx="7696200" cy="4489450"/>
            <a:chOff x="0" y="0"/>
            <a:chExt cx="6438900" cy="3702050"/>
          </a:xfrm>
        </p:grpSpPr>
        <p:pic>
          <p:nvPicPr>
            <p:cNvPr id="6042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60424" name="Group 8"/>
            <p:cNvGrpSpPr>
              <a:grpSpLocks/>
            </p:cNvGrpSpPr>
            <p:nvPr/>
          </p:nvGrpSpPr>
          <p:grpSpPr bwMode="auto">
            <a:xfrm rot="303817">
              <a:off x="1168400" y="2032001"/>
              <a:ext cx="990600" cy="304800"/>
              <a:chOff x="0" y="0"/>
              <a:chExt cx="990600" cy="304800"/>
            </a:xfrm>
          </p:grpSpPr>
          <p:grpSp>
            <p:nvGrpSpPr>
              <p:cNvPr id="60425" name="Group 9"/>
              <p:cNvGrpSpPr>
                <a:grpSpLocks/>
              </p:cNvGrpSpPr>
              <p:nvPr/>
            </p:nvGrpSpPr>
            <p:grpSpPr bwMode="auto">
              <a:xfrm rot="721302">
                <a:off x="0" y="76200"/>
                <a:ext cx="857250" cy="228600"/>
                <a:chOff x="0" y="0"/>
                <a:chExt cx="857250" cy="228600"/>
              </a:xfrm>
            </p:grpSpPr>
            <p:pic>
              <p:nvPicPr>
                <p:cNvPr id="60432"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6" name="Group 10"/>
              <p:cNvGrpSpPr>
                <a:grpSpLocks/>
              </p:cNvGrpSpPr>
              <p:nvPr/>
            </p:nvGrpSpPr>
            <p:grpSpPr bwMode="auto">
              <a:xfrm rot="721302">
                <a:off x="133350" y="0"/>
                <a:ext cx="857250" cy="228600"/>
                <a:chOff x="0" y="0"/>
                <a:chExt cx="857250" cy="228600"/>
              </a:xfrm>
            </p:grpSpPr>
            <p:pic>
              <p:nvPicPr>
                <p:cNvPr id="60427"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60419"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186488" y="3014663"/>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13</a:t>
            </a:r>
          </a:p>
        </p:txBody>
      </p:sp>
      <p:cxnSp>
        <p:nvCxnSpPr>
          <p:cNvPr id="21" name="Straight Arrow Connector 4"/>
          <p:cNvCxnSpPr>
            <a:cxnSpLocks noChangeShapeType="1"/>
          </p:cNvCxnSpPr>
          <p:nvPr/>
        </p:nvCxnSpPr>
        <p:spPr bwMode="auto">
          <a:xfrm flipH="1" flipV="1">
            <a:off x="5886450" y="2784475"/>
            <a:ext cx="300038" cy="658813"/>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upload.wikimedia.org/wikipedia/commons/2/27/Korean_Peninsula_bathymet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350"/>
            <a:ext cx="92202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4288" y="4343400"/>
            <a:ext cx="487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flaglerlive.com/wp-content/uploads/gobi-desert-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562"/>
            <a:ext cx="10440988"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28600" y="1371600"/>
            <a:ext cx="8686800" cy="3416320"/>
          </a:xfrm>
          <a:prstGeom prst="rect">
            <a:avLst/>
          </a:prstGeom>
          <a:solidFill>
            <a:schemeClr val="accent5">
              <a:alpha val="82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Asia’s largest desert that stretches across southern Mongolia and northern China.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upload.wikimedia.org/wikipedia/commons/2/27/Korean_Peninsula_bathymet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2202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023938" y="1185863"/>
            <a:ext cx="6629400" cy="4616648"/>
          </a:xfrm>
          <a:prstGeom prst="rect">
            <a:avLst/>
          </a:prstGeom>
          <a:solidFill>
            <a:schemeClr val="accent1">
              <a:alpha val="87842"/>
            </a:schemeClr>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4800" b="1" dirty="0">
                <a:solidFill>
                  <a:srgbClr val="000000"/>
                </a:solidFill>
              </a:rPr>
              <a:t>HINT </a:t>
            </a:r>
            <a:r>
              <a:rPr lang="en-US" altLang="en-US" sz="4800" b="1" dirty="0">
                <a:solidFill>
                  <a:srgbClr val="000000"/>
                </a:solidFill>
              </a:rPr>
              <a:t>:</a:t>
            </a:r>
          </a:p>
          <a:p>
            <a:pPr algn="ctr"/>
            <a:r>
              <a:rPr lang="en-US" altLang="en-US" sz="4800" b="1" dirty="0">
                <a:solidFill>
                  <a:srgbClr val="000000"/>
                </a:solidFill>
              </a:rPr>
              <a:t>Extends out from China in between the Yellow Sea and the Sea of Japan; divided into two countries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490" name="Group 6"/>
          <p:cNvGrpSpPr>
            <a:grpSpLocks/>
          </p:cNvGrpSpPr>
          <p:nvPr/>
        </p:nvGrpSpPr>
        <p:grpSpPr bwMode="auto">
          <a:xfrm>
            <a:off x="804863" y="981075"/>
            <a:ext cx="7696200" cy="4489450"/>
            <a:chOff x="0" y="0"/>
            <a:chExt cx="6438900" cy="3702050"/>
          </a:xfrm>
        </p:grpSpPr>
        <p:pic>
          <p:nvPicPr>
            <p:cNvPr id="6349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63496" name="Group 8"/>
            <p:cNvGrpSpPr>
              <a:grpSpLocks/>
            </p:cNvGrpSpPr>
            <p:nvPr/>
          </p:nvGrpSpPr>
          <p:grpSpPr bwMode="auto">
            <a:xfrm rot="303817">
              <a:off x="1168400" y="2032001"/>
              <a:ext cx="990600" cy="304800"/>
              <a:chOff x="0" y="0"/>
              <a:chExt cx="990600" cy="304800"/>
            </a:xfrm>
          </p:grpSpPr>
          <p:grpSp>
            <p:nvGrpSpPr>
              <p:cNvPr id="63497" name="Group 9"/>
              <p:cNvGrpSpPr>
                <a:grpSpLocks/>
              </p:cNvGrpSpPr>
              <p:nvPr/>
            </p:nvGrpSpPr>
            <p:grpSpPr bwMode="auto">
              <a:xfrm rot="721302">
                <a:off x="0" y="76200"/>
                <a:ext cx="857250" cy="228600"/>
                <a:chOff x="0" y="0"/>
                <a:chExt cx="857250" cy="228600"/>
              </a:xfrm>
            </p:grpSpPr>
            <p:pic>
              <p:nvPicPr>
                <p:cNvPr id="63504"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498" name="Group 10"/>
              <p:cNvGrpSpPr>
                <a:grpSpLocks/>
              </p:cNvGrpSpPr>
              <p:nvPr/>
            </p:nvGrpSpPr>
            <p:grpSpPr bwMode="auto">
              <a:xfrm rot="721302">
                <a:off x="133350" y="0"/>
                <a:ext cx="857250" cy="228600"/>
                <a:chOff x="0" y="0"/>
                <a:chExt cx="857250" cy="228600"/>
              </a:xfrm>
            </p:grpSpPr>
            <p:pic>
              <p:nvPicPr>
                <p:cNvPr id="63499"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63491"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7061200" y="1600200"/>
            <a:ext cx="144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14</a:t>
            </a:r>
          </a:p>
        </p:txBody>
      </p:sp>
      <p:cxnSp>
        <p:nvCxnSpPr>
          <p:cNvPr id="21" name="Straight Arrow Connector 4"/>
          <p:cNvCxnSpPr>
            <a:cxnSpLocks noChangeShapeType="1"/>
          </p:cNvCxnSpPr>
          <p:nvPr/>
        </p:nvCxnSpPr>
        <p:spPr bwMode="auto">
          <a:xfrm flipH="1">
            <a:off x="6430963" y="2493963"/>
            <a:ext cx="731837"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bestourism.com/img/items/big/7847/The-Sea-of-Japan_Beautiful-coast_14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988"/>
            <a:ext cx="1055211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828800" y="457200"/>
            <a:ext cx="5562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bestourism.com/img/items/big/7847/The-Sea-of-Japan_Beautiful-coast_14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988"/>
            <a:ext cx="1055211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90600" y="673100"/>
            <a:ext cx="7162800" cy="5078413"/>
          </a:xfrm>
          <a:prstGeom prst="rect">
            <a:avLst/>
          </a:prstGeom>
          <a:solidFill>
            <a:schemeClr val="accent1">
              <a:alpha val="87842"/>
            </a:schemeClr>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5400" b="1" dirty="0">
                <a:solidFill>
                  <a:srgbClr val="000000"/>
                </a:solidFill>
              </a:rPr>
              <a:t>HINT </a:t>
            </a:r>
            <a:r>
              <a:rPr lang="en-US" altLang="en-US" sz="5400" b="1" dirty="0">
                <a:solidFill>
                  <a:srgbClr val="000000"/>
                </a:solidFill>
              </a:rPr>
              <a:t>:</a:t>
            </a:r>
          </a:p>
          <a:p>
            <a:pPr algn="ctr"/>
            <a:r>
              <a:rPr lang="en-US" altLang="en-US" sz="5400" b="1" dirty="0">
                <a:solidFill>
                  <a:srgbClr val="000000"/>
                </a:solidFill>
              </a:rPr>
              <a:t>An “arm” of the Pacific Ocean that lies between the continent of Asia and Japan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68611"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2"/>
          <p:cNvSpPr txBox="1">
            <a:spLocks noChangeArrowheads="1"/>
          </p:cNvSpPr>
          <p:nvPr/>
        </p:nvSpPr>
        <p:spPr bwMode="auto">
          <a:xfrm>
            <a:off x="4495800" y="2514600"/>
            <a:ext cx="152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latin typeface="Arial" charset="0"/>
                <a:cs typeface="Arial" charset="0"/>
              </a:rPr>
              <a:t>15</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6963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2"/>
          <p:cNvSpPr txBox="1">
            <a:spLocks noChangeArrowheads="1"/>
          </p:cNvSpPr>
          <p:nvPr/>
        </p:nvSpPr>
        <p:spPr bwMode="auto">
          <a:xfrm>
            <a:off x="2362200" y="3581400"/>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16</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70659"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2"/>
          <p:cNvSpPr txBox="1">
            <a:spLocks noChangeArrowheads="1"/>
          </p:cNvSpPr>
          <p:nvPr/>
        </p:nvSpPr>
        <p:spPr bwMode="auto">
          <a:xfrm>
            <a:off x="6043612" y="3886200"/>
            <a:ext cx="16525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17</a:t>
            </a:r>
          </a:p>
        </p:txBody>
      </p:sp>
      <p:cxnSp>
        <p:nvCxnSpPr>
          <p:cNvPr id="70661" name="Straight Arrow Connector 4"/>
          <p:cNvCxnSpPr>
            <a:cxnSpLocks noChangeShapeType="1"/>
          </p:cNvCxnSpPr>
          <p:nvPr/>
        </p:nvCxnSpPr>
        <p:spPr bwMode="auto">
          <a:xfrm flipH="1">
            <a:off x="5694363" y="4578350"/>
            <a:ext cx="533400" cy="0"/>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71683"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2"/>
          <p:cNvSpPr txBox="1">
            <a:spLocks noChangeArrowheads="1"/>
          </p:cNvSpPr>
          <p:nvPr/>
        </p:nvSpPr>
        <p:spPr bwMode="auto">
          <a:xfrm>
            <a:off x="5510212" y="5445125"/>
            <a:ext cx="21097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18</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72707"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2"/>
          <p:cNvSpPr txBox="1">
            <a:spLocks noChangeArrowheads="1"/>
          </p:cNvSpPr>
          <p:nvPr/>
        </p:nvSpPr>
        <p:spPr bwMode="auto">
          <a:xfrm>
            <a:off x="4567238" y="1624013"/>
            <a:ext cx="1492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19</a:t>
            </a:r>
          </a:p>
        </p:txBody>
      </p:sp>
      <p:cxnSp>
        <p:nvCxnSpPr>
          <p:cNvPr id="72709" name="Straight Arrow Connector 4"/>
          <p:cNvCxnSpPr>
            <a:cxnSpLocks noChangeShapeType="1"/>
          </p:cNvCxnSpPr>
          <p:nvPr/>
        </p:nvCxnSpPr>
        <p:spPr bwMode="auto">
          <a:xfrm>
            <a:off x="5943600" y="2286000"/>
            <a:ext cx="604838" cy="0"/>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73731"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2"/>
          <p:cNvSpPr txBox="1">
            <a:spLocks noChangeArrowheads="1"/>
          </p:cNvSpPr>
          <p:nvPr/>
        </p:nvSpPr>
        <p:spPr bwMode="auto">
          <a:xfrm>
            <a:off x="6446838" y="2906713"/>
            <a:ext cx="14779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20</a:t>
            </a:r>
          </a:p>
        </p:txBody>
      </p:sp>
      <p:cxnSp>
        <p:nvCxnSpPr>
          <p:cNvPr id="73733" name="Straight Arrow Connector 4"/>
          <p:cNvCxnSpPr>
            <a:cxnSpLocks noChangeShapeType="1"/>
          </p:cNvCxnSpPr>
          <p:nvPr/>
        </p:nvCxnSpPr>
        <p:spPr bwMode="auto">
          <a:xfrm flipV="1">
            <a:off x="6819900" y="2546350"/>
            <a:ext cx="0" cy="577850"/>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626" name="Group 6"/>
          <p:cNvGrpSpPr>
            <a:grpSpLocks/>
          </p:cNvGrpSpPr>
          <p:nvPr/>
        </p:nvGrpSpPr>
        <p:grpSpPr bwMode="auto">
          <a:xfrm>
            <a:off x="804863" y="990600"/>
            <a:ext cx="7696200" cy="4489450"/>
            <a:chOff x="0" y="0"/>
            <a:chExt cx="6438900" cy="3702050"/>
          </a:xfrm>
        </p:grpSpPr>
        <p:pic>
          <p:nvPicPr>
            <p:cNvPr id="266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32" name="Group 8"/>
            <p:cNvGrpSpPr>
              <a:grpSpLocks/>
            </p:cNvGrpSpPr>
            <p:nvPr/>
          </p:nvGrpSpPr>
          <p:grpSpPr bwMode="auto">
            <a:xfrm rot="303817">
              <a:off x="1168400" y="2032001"/>
              <a:ext cx="990600" cy="304800"/>
              <a:chOff x="0" y="0"/>
              <a:chExt cx="990600" cy="304800"/>
            </a:xfrm>
          </p:grpSpPr>
          <p:grpSp>
            <p:nvGrpSpPr>
              <p:cNvPr id="26633" name="Group 9"/>
              <p:cNvGrpSpPr>
                <a:grpSpLocks/>
              </p:cNvGrpSpPr>
              <p:nvPr/>
            </p:nvGrpSpPr>
            <p:grpSpPr bwMode="auto">
              <a:xfrm rot="721302">
                <a:off x="0" y="76200"/>
                <a:ext cx="857250" cy="228600"/>
                <a:chOff x="0" y="0"/>
                <a:chExt cx="857250" cy="228600"/>
              </a:xfrm>
            </p:grpSpPr>
            <p:pic>
              <p:nvPicPr>
                <p:cNvPr id="26640"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4" name="Group 10"/>
              <p:cNvGrpSpPr>
                <a:grpSpLocks/>
              </p:cNvGrpSpPr>
              <p:nvPr/>
            </p:nvGrpSpPr>
            <p:grpSpPr bwMode="auto">
              <a:xfrm rot="721302">
                <a:off x="133350" y="0"/>
                <a:ext cx="857250" cy="228600"/>
                <a:chOff x="0" y="0"/>
                <a:chExt cx="857250" cy="228600"/>
              </a:xfrm>
            </p:grpSpPr>
            <p:pic>
              <p:nvPicPr>
                <p:cNvPr id="26635"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6627"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dirty="0"/>
              <a:t>IDENTIFY</a:t>
            </a:r>
          </a:p>
        </p:txBody>
      </p:sp>
      <p:sp>
        <p:nvSpPr>
          <p:cNvPr id="33796" name="TextBox 1"/>
          <p:cNvSpPr txBox="1">
            <a:spLocks noChangeArrowheads="1"/>
          </p:cNvSpPr>
          <p:nvPr/>
        </p:nvSpPr>
        <p:spPr bwMode="auto">
          <a:xfrm>
            <a:off x="6858000" y="3335338"/>
            <a:ext cx="9858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2</a:t>
            </a:r>
          </a:p>
        </p:txBody>
      </p:sp>
      <p:cxnSp>
        <p:nvCxnSpPr>
          <p:cNvPr id="33797" name="Straight Arrow Connector 4"/>
          <p:cNvCxnSpPr>
            <a:cxnSpLocks noChangeShapeType="1"/>
          </p:cNvCxnSpPr>
          <p:nvPr/>
        </p:nvCxnSpPr>
        <p:spPr bwMode="auto">
          <a:xfrm flipH="1" flipV="1">
            <a:off x="4953000" y="3000375"/>
            <a:ext cx="1905000" cy="852488"/>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endParaRPr lang="en-US" altLang="en-US" sz="8000" b="1" dirty="0"/>
          </a:p>
        </p:txBody>
      </p:sp>
      <p:pic>
        <p:nvPicPr>
          <p:cNvPr id="7475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
          <p:cNvSpPr txBox="1">
            <a:spLocks noChangeArrowheads="1"/>
          </p:cNvSpPr>
          <p:nvPr/>
        </p:nvSpPr>
        <p:spPr bwMode="auto">
          <a:xfrm>
            <a:off x="7086600" y="1525588"/>
            <a:ext cx="868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4800" b="1" dirty="0">
                <a:solidFill>
                  <a:srgbClr val="000000"/>
                </a:solidFill>
                <a:latin typeface="Arial" charset="0"/>
                <a:cs typeface="Arial" charset="0"/>
              </a:rPr>
              <a:t>21</a:t>
            </a:r>
          </a:p>
        </p:txBody>
      </p:sp>
    </p:spTree>
    <p:extLst>
      <p:ext uri="{BB962C8B-B14F-4D97-AF65-F5344CB8AC3E}">
        <p14:creationId xmlns:p14="http://schemas.microsoft.com/office/powerpoint/2010/main" val="356140719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LONGITUDE LATITUDE CHECK</a:t>
            </a:r>
          </a:p>
        </p:txBody>
      </p:sp>
    </p:spTree>
    <p:extLst>
      <p:ext uri="{BB962C8B-B14F-4D97-AF65-F5344CB8AC3E}">
        <p14:creationId xmlns:p14="http://schemas.microsoft.com/office/powerpoint/2010/main" val="120310580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53200"/>
          </a:xfrm>
        </p:spPr>
        <p:txBody>
          <a:bodyPr/>
          <a:lstStyle/>
          <a:p>
            <a:r>
              <a:rPr lang="en-US" dirty="0"/>
              <a:t>22. Latitude lines run around the globe in a/an ____________ direction. They really measure the distance from the _______________. </a:t>
            </a:r>
            <a:br>
              <a:rPr lang="en-US" dirty="0"/>
            </a:br>
            <a:endParaRPr lang="en-US" dirty="0"/>
          </a:p>
        </p:txBody>
      </p:sp>
    </p:spTree>
    <p:extLst>
      <p:ext uri="{BB962C8B-B14F-4D97-AF65-F5344CB8AC3E}">
        <p14:creationId xmlns:p14="http://schemas.microsoft.com/office/powerpoint/2010/main" val="172511946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105400"/>
          </a:xfrm>
        </p:spPr>
        <p:txBody>
          <a:bodyPr/>
          <a:lstStyle/>
          <a:p>
            <a:r>
              <a:rPr lang="en-US" dirty="0"/>
              <a:t>23. </a:t>
            </a:r>
            <a:r>
              <a:rPr lang="en-US" dirty="0"/>
              <a:t>The boundary separating the northern and southern hemispheres is the ____________. </a:t>
            </a:r>
            <a:br>
              <a:rPr lang="en-US" dirty="0"/>
            </a:br>
            <a:endParaRPr lang="en-US" dirty="0"/>
          </a:p>
        </p:txBody>
      </p:sp>
    </p:spTree>
    <p:extLst>
      <p:ext uri="{BB962C8B-B14F-4D97-AF65-F5344CB8AC3E}">
        <p14:creationId xmlns:p14="http://schemas.microsoft.com/office/powerpoint/2010/main" val="38478367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943600"/>
          </a:xfrm>
        </p:spPr>
        <p:txBody>
          <a:bodyPr/>
          <a:lstStyle/>
          <a:p>
            <a:r>
              <a:rPr lang="en-US" dirty="0"/>
              <a:t>24. </a:t>
            </a:r>
            <a:r>
              <a:rPr lang="en-US" dirty="0"/>
              <a:t>Another name for latitude lines is ________________ because they are always the same distance apart.   Latitude tells how far ___________ or _________ of the equator you are. </a:t>
            </a:r>
            <a:br>
              <a:rPr lang="en-US" dirty="0"/>
            </a:br>
            <a:endParaRPr lang="en-US" dirty="0"/>
          </a:p>
        </p:txBody>
      </p:sp>
    </p:spTree>
    <p:extLst>
      <p:ext uri="{BB962C8B-B14F-4D97-AF65-F5344CB8AC3E}">
        <p14:creationId xmlns:p14="http://schemas.microsoft.com/office/powerpoint/2010/main" val="362688930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410200"/>
          </a:xfrm>
        </p:spPr>
        <p:txBody>
          <a:bodyPr/>
          <a:lstStyle/>
          <a:p>
            <a:r>
              <a:rPr lang="en-US" dirty="0"/>
              <a:t>25. </a:t>
            </a:r>
            <a:r>
              <a:rPr lang="en-US" dirty="0"/>
              <a:t>Longitude lines, also called ____________, run in a north-south direction and meet at the poles.  The one going through Greenwich, England is the first, or __________________. </a:t>
            </a:r>
            <a:br>
              <a:rPr lang="en-US" dirty="0"/>
            </a:br>
            <a:endParaRPr lang="en-US" dirty="0"/>
          </a:p>
        </p:txBody>
      </p:sp>
    </p:spTree>
    <p:extLst>
      <p:ext uri="{BB962C8B-B14F-4D97-AF65-F5344CB8AC3E}">
        <p14:creationId xmlns:p14="http://schemas.microsoft.com/office/powerpoint/2010/main" val="186239252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943600"/>
          </a:xfrm>
        </p:spPr>
        <p:txBody>
          <a:bodyPr/>
          <a:lstStyle/>
          <a:p>
            <a:r>
              <a:rPr lang="en-US" dirty="0"/>
              <a:t>26. </a:t>
            </a:r>
            <a:r>
              <a:rPr lang="en-US" dirty="0"/>
              <a:t>The prime meridian divides the globe into two hemispheres.  The one on the left is the ___________________ and the one on the right is the ___________________. </a:t>
            </a:r>
            <a:br>
              <a:rPr lang="en-US" dirty="0"/>
            </a:br>
            <a:endParaRPr lang="en-US" dirty="0"/>
          </a:p>
        </p:txBody>
      </p:sp>
    </p:spTree>
    <p:extLst>
      <p:ext uri="{BB962C8B-B14F-4D97-AF65-F5344CB8AC3E}">
        <p14:creationId xmlns:p14="http://schemas.microsoft.com/office/powerpoint/2010/main" val="154547581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257800"/>
          </a:xfrm>
        </p:spPr>
        <p:txBody>
          <a:bodyPr/>
          <a:lstStyle/>
          <a:p>
            <a:r>
              <a:rPr lang="en-US" dirty="0"/>
              <a:t>27. </a:t>
            </a:r>
            <a:r>
              <a:rPr lang="en-US" dirty="0"/>
              <a:t>Longitude tells how far ________ or _________ of the prime meridian you are. </a:t>
            </a:r>
            <a:br>
              <a:rPr lang="en-US" dirty="0"/>
            </a:br>
            <a:endParaRPr lang="en-US" dirty="0"/>
          </a:p>
        </p:txBody>
      </p:sp>
    </p:spTree>
    <p:extLst>
      <p:ext uri="{BB962C8B-B14F-4D97-AF65-F5344CB8AC3E}">
        <p14:creationId xmlns:p14="http://schemas.microsoft.com/office/powerpoint/2010/main" val="207054019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4572000"/>
          </a:xfrm>
        </p:spPr>
        <p:txBody>
          <a:bodyPr/>
          <a:lstStyle/>
          <a:p>
            <a:r>
              <a:rPr lang="en-US" dirty="0"/>
              <a:t>28. </a:t>
            </a:r>
            <a:r>
              <a:rPr lang="en-US" dirty="0"/>
              <a:t>When coordinates are given, the one that is always given first is ____________.  </a:t>
            </a:r>
            <a:br>
              <a:rPr lang="en-US" dirty="0"/>
            </a:br>
            <a:endParaRPr lang="en-US" dirty="0"/>
          </a:p>
        </p:txBody>
      </p:sp>
    </p:spTree>
    <p:extLst>
      <p:ext uri="{BB962C8B-B14F-4D97-AF65-F5344CB8AC3E}">
        <p14:creationId xmlns:p14="http://schemas.microsoft.com/office/powerpoint/2010/main" val="201333378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colossalplanet.com/wp-content/uploads2/2013/07/Yellow-River-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9375"/>
            <a:ext cx="108410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153988"/>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dirty="0">
                <a:solidFill>
                  <a:srgbClr val="000000"/>
                </a:solidFill>
              </a:rPr>
              <a:t>HINT	</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colossalplanet.com/wp-content/uploads2/2013/07/Yellow-River-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108410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44488" y="889000"/>
            <a:ext cx="8382000" cy="5078413"/>
          </a:xfrm>
          <a:prstGeom prst="rect">
            <a:avLst/>
          </a:prstGeom>
          <a:solidFill>
            <a:schemeClr val="accent5">
              <a:alpha val="90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HINT:</a:t>
            </a:r>
          </a:p>
          <a:p>
            <a:pPr algn="ctr">
              <a:defRPr/>
            </a:pPr>
            <a:r>
              <a:rPr lang="en-US" sz="5400" b="1" dirty="0">
                <a:solidFill>
                  <a:srgbClr val="000000"/>
                </a:solidFill>
              </a:rPr>
              <a:t>China’s second largest river that causes devastating floods. It is named for the muddy yellow silt it carries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698" name="Group 6"/>
          <p:cNvGrpSpPr>
            <a:grpSpLocks/>
          </p:cNvGrpSpPr>
          <p:nvPr/>
        </p:nvGrpSpPr>
        <p:grpSpPr bwMode="auto">
          <a:xfrm>
            <a:off x="804863" y="990600"/>
            <a:ext cx="7696200" cy="4489450"/>
            <a:chOff x="0" y="0"/>
            <a:chExt cx="6438900" cy="3702050"/>
          </a:xfrm>
        </p:grpSpPr>
        <p:pic>
          <p:nvPicPr>
            <p:cNvPr id="2970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9704" name="Group 8"/>
            <p:cNvGrpSpPr>
              <a:grpSpLocks/>
            </p:cNvGrpSpPr>
            <p:nvPr/>
          </p:nvGrpSpPr>
          <p:grpSpPr bwMode="auto">
            <a:xfrm rot="303817">
              <a:off x="1168400" y="2032001"/>
              <a:ext cx="990600" cy="304800"/>
              <a:chOff x="0" y="0"/>
              <a:chExt cx="990600" cy="304800"/>
            </a:xfrm>
          </p:grpSpPr>
          <p:grpSp>
            <p:nvGrpSpPr>
              <p:cNvPr id="29705" name="Group 9"/>
              <p:cNvGrpSpPr>
                <a:grpSpLocks/>
              </p:cNvGrpSpPr>
              <p:nvPr/>
            </p:nvGrpSpPr>
            <p:grpSpPr bwMode="auto">
              <a:xfrm rot="721302">
                <a:off x="0" y="76200"/>
                <a:ext cx="857250" cy="228600"/>
                <a:chOff x="0" y="0"/>
                <a:chExt cx="857250" cy="228600"/>
              </a:xfrm>
            </p:grpSpPr>
            <p:pic>
              <p:nvPicPr>
                <p:cNvPr id="29712"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6" name="Group 10"/>
              <p:cNvGrpSpPr>
                <a:grpSpLocks/>
              </p:cNvGrpSpPr>
              <p:nvPr/>
            </p:nvGrpSpPr>
            <p:grpSpPr bwMode="auto">
              <a:xfrm rot="721302">
                <a:off x="133350" y="0"/>
                <a:ext cx="857250" cy="228600"/>
                <a:chOff x="0" y="0"/>
                <a:chExt cx="857250" cy="228600"/>
              </a:xfrm>
            </p:grpSpPr>
            <p:pic>
              <p:nvPicPr>
                <p:cNvPr id="29707"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9699"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721475" y="3706813"/>
            <a:ext cx="985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3</a:t>
            </a:r>
          </a:p>
        </p:txBody>
      </p:sp>
      <p:cxnSp>
        <p:nvCxnSpPr>
          <p:cNvPr id="33797" name="Straight Arrow Connector 4"/>
          <p:cNvCxnSpPr>
            <a:cxnSpLocks noChangeShapeType="1"/>
          </p:cNvCxnSpPr>
          <p:nvPr/>
        </p:nvCxnSpPr>
        <p:spPr bwMode="auto">
          <a:xfrm flipH="1" flipV="1">
            <a:off x="4800600" y="3457575"/>
            <a:ext cx="1905000" cy="852488"/>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onebigphoto.com/uploads/2013/10/bend-in-the-yangtze-river-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61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152400"/>
            <a:ext cx="8229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sz="6600" b="1" dirty="0">
                <a:solidFill>
                  <a:srgbClr val="000000"/>
                </a:solidFill>
              </a:rPr>
              <a:t>HINT</a:t>
            </a:r>
            <a:endParaRPr lang="en-US" altLang="en-US" sz="6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4047</TotalTime>
  <Words>2343</Words>
  <Application>Microsoft Office PowerPoint</Application>
  <PresentationFormat>On-screen Show (4:3)</PresentationFormat>
  <Paragraphs>183</Paragraphs>
  <Slides>58</Slides>
  <Notes>50</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58</vt:i4>
      </vt:variant>
    </vt:vector>
  </HeadingPairs>
  <TitlesOfParts>
    <vt:vector size="79" baseType="lpstr">
      <vt:lpstr>ＭＳ Ｐゴシック</vt:lpstr>
      <vt:lpstr>Arial</vt:lpstr>
      <vt:lpstr>Batang</vt:lpstr>
      <vt:lpstr>Blackadder ITC</vt:lpstr>
      <vt:lpstr>Lucida Grande</vt:lpstr>
      <vt:lpstr>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17_Blank Presentation</vt:lpstr>
      <vt:lpstr>18_Blank Presentation</vt:lpstr>
      <vt:lpstr>19_Blank Presentation</vt:lpstr>
      <vt:lpstr>Geography of Southern &amp; Eastern Asia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LONGITUDE LATITUDE CHECK</vt:lpstr>
      <vt:lpstr>22. Latitude lines run around the globe in a/an ____________ direction. They really measure the distance from the _______________.  </vt:lpstr>
      <vt:lpstr>23. The boundary separating the northern and southern hemispheres is the ____________.  </vt:lpstr>
      <vt:lpstr>24. Another name for latitude lines is ________________ because they are always the same distance apart.   Latitude tells how far ___________ or _________ of the equator you are.  </vt:lpstr>
      <vt:lpstr>25. Longitude lines, also called ____________, run in a north-south direction and meet at the poles.  The one going through Greenwich, England is the first, or __________________.  </vt:lpstr>
      <vt:lpstr>26. The prime meridian divides the globe into two hemispheres.  The one on the left is the ___________________ and the one on the right is the ___________________.  </vt:lpstr>
      <vt:lpstr>27. Longitude tells how far ________ or _________ of the prime meridian you are.  </vt:lpstr>
      <vt:lpstr>28. When coordinates are given, the one that is always given first is ____________.   </vt:lpstr>
    </vt:vector>
  </TitlesOfParts>
  <Company>Ansley Bennett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Features of Europe</dc:title>
  <dc:creator>Ansley Bennett User</dc:creator>
  <cp:lastModifiedBy>Mike Daly</cp:lastModifiedBy>
  <cp:revision>187</cp:revision>
  <cp:lastPrinted>2017-02-23T15:22:56Z</cp:lastPrinted>
  <dcterms:created xsi:type="dcterms:W3CDTF">2008-08-17T13:31:11Z</dcterms:created>
  <dcterms:modified xsi:type="dcterms:W3CDTF">2017-03-10T18:27:41Z</dcterms:modified>
</cp:coreProperties>
</file>