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1121-0B53-D049-A236-A1E531951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2A55F-0D38-4D46-AF79-901FF3A75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E3025-8B02-7548-A4F5-A425BEE4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7F82B-75C4-5B41-B905-D971D5C0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6BEFD-66E7-9E45-B077-94E62177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1D36-807A-324C-A5DC-E794075D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038A6-7297-C343-9EAF-1DABECAAF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524E1-98C0-5F42-9C51-6141BC85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4C4A-A9BC-8B4E-BEB3-B3D3841A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7E743-DC17-0A49-A926-D9E115A3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14348-433D-5440-BDAE-07FC0199C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8C654-E449-AB42-B8EF-9BBF1DE8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618C-FC40-5849-9774-9A451796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9BA0-4758-984A-9095-5F11DD27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2798-8DDE-EF4A-8B4E-7F985057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68C9-E58E-3943-9C25-69A4C632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0A9C-A5FB-3748-AF4B-29F88AA9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DAA3B-2225-6A4B-BF6E-3C2C5515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F475-179C-374B-B856-46A2BF5D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CE0F-7E6C-2744-A086-70D87DEB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00F3-23E8-5143-B0CF-5C3E7A9F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6AF8-33FB-604F-98AD-69D75306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D3D3-477A-8A41-8CE8-9AE6AF7C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75B1-73C4-D04F-8511-9AFB62A8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4817-9D3B-954A-B730-5B34BD03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A4F6-4179-B941-A6E7-F41EB1C2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84A1-ACD4-774C-A2D1-A58309772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3532F-E05C-D846-BA33-222141A9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5500A-B651-644D-B8D7-FC28C608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16305-8317-FA4E-A6B4-CFFF98D1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AA2D-AB49-374B-9309-DFA08A00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B038-378D-1944-9163-7D6830AD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D0951-243A-454B-8292-8C860BEF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CED23-5E6F-DF48-AD6A-583C939D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6DD75-2ACF-4540-9B40-E3547960A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69DAB-469C-EC4E-810B-CF7EFBEF2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E29F4-7470-9848-B2F5-64050815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33BED-AB5D-6443-8AE8-3A1A95E3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623E7-DB1A-0945-9738-96450A35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0022-0ACE-9E44-9AE1-45DE3F97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0D00B-BDBE-E046-A628-E779D4B5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9AE0A-442C-2043-AE96-ABFAFEE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930C8-AE19-DC40-98D8-5EA8550E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82F1E-36FF-2A40-90E9-9B4CEA97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1F915-29E6-9E43-BD9D-2F023FC4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B5BBB-59A5-EB48-99E7-156ADAFA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8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D856-DEAF-DC41-A2B5-4F2EC293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7E5E-C773-EB43-B0C9-3467A4A1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15663-53D7-3142-BB14-5A86D2070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5041-EA96-B54F-B597-7035F64E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80305-A380-EF4E-9227-5F7F5DB1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C05A2-1384-B244-98FE-578EB742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2B39-7F0B-9A48-AA4B-F515B9CB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3E54D1-C0F1-3740-881E-D10AF6CF3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D10E0-FA01-D64C-B96E-82354123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24B4-85AE-0F4C-A41F-E7444726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3A904-29F1-CE4F-AFA3-FAB050A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10F9E-9912-C945-93EC-815A8007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AF9EF-6862-C646-BE69-8040EDDD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11EF-2663-8D44-9D0A-A97CEB1D4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0D62-94EA-8148-8547-6D9CE35D3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C1B0-04A8-7E45-9FFE-16E9DDAA2AF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7584-E177-8B4E-8B2B-7351F89C4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0981-6765-5842-975D-4AD3D094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150D-4528-4B4E-B46C-7F983521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9FBD-431F-FC48-8944-5E0C1DA55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PETE THE CAT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455CD-57C4-4C41-96BD-4F9286335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 LOVE MY WHITE SHOES</a:t>
            </a:r>
          </a:p>
        </p:txBody>
      </p:sp>
    </p:spTree>
    <p:extLst>
      <p:ext uri="{BB962C8B-B14F-4D97-AF65-F5344CB8AC3E}">
        <p14:creationId xmlns:p14="http://schemas.microsoft.com/office/powerpoint/2010/main" val="38937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D8D83-A275-6A41-A3B4-0AF91975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467B1C-BD4F-A442-88B2-D8162C64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9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EF82F59-739E-E244-89A5-913B11C8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ECFE8-85E1-8546-B804-73AA2D64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0D67A494-11A7-2348-AB7B-12D00A9FD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52A10-EB2A-2D46-813F-DAAA57B9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45FDA-7696-D04E-913A-B05724F3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E45F8BD-C435-9E44-B147-C400028D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43DA1AA6-1140-1248-9857-ADBC825B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E77CC9F-5AE7-9E43-978D-76BDE902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tie, indoor&#10;&#10;Description automatically generated">
            <a:extLst>
              <a:ext uri="{FF2B5EF4-FFF2-40B4-BE49-F238E27FC236}">
                <a16:creationId xmlns:a16="http://schemas.microsoft.com/office/drawing/2014/main" id="{DD5A63FA-61CB-974D-B951-C64236D3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075F67D6-2139-D145-A3A8-20435D88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2900B1D3-E6BF-9849-8603-87BB44D6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3038F18-F47C-504A-8F83-D1A98545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2042EC0-2724-3A4D-AC97-9AB9ACF6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4F9832A-EFB0-9147-A9B6-5224EE8F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80038-D5D7-D040-9BB0-15BC566A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indoor, cat, sitting&#10;&#10;Description automatically generated">
            <a:extLst>
              <a:ext uri="{FF2B5EF4-FFF2-40B4-BE49-F238E27FC236}">
                <a16:creationId xmlns:a16="http://schemas.microsoft.com/office/drawing/2014/main" id="{120A3939-2685-BF47-B58D-0F6C4B7A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shirt&#10;&#10;Description automatically generated">
            <a:extLst>
              <a:ext uri="{FF2B5EF4-FFF2-40B4-BE49-F238E27FC236}">
                <a16:creationId xmlns:a16="http://schemas.microsoft.com/office/drawing/2014/main" id="{E412D2BB-2C63-FF4E-B8FC-AEDC0B09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D731A35C-532D-B04D-8197-7F5C7D190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AA510D2-79DA-7040-8C3E-8B8D523F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8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4734271-D74B-7345-94D0-2763ECFB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1A465-F64C-5F40-8274-8CCF5A0C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red&#10;&#10;Description automatically generated">
            <a:extLst>
              <a:ext uri="{FF2B5EF4-FFF2-40B4-BE49-F238E27FC236}">
                <a16:creationId xmlns:a16="http://schemas.microsoft.com/office/drawing/2014/main" id="{528B9E91-1FA9-C544-B671-596EE1BB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2F58C5-B171-394C-8976-5F0C143D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3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red&#10;&#10;Description automatically generated">
            <a:extLst>
              <a:ext uri="{FF2B5EF4-FFF2-40B4-BE49-F238E27FC236}">
                <a16:creationId xmlns:a16="http://schemas.microsoft.com/office/drawing/2014/main" id="{79123583-8AB5-9748-A7D1-ECDA3E05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6D5820A4-70DA-FB4D-B59C-1036C867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PETE THE CAT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 THE CAT</dc:title>
  <dc:creator>Microsoft Office User</dc:creator>
  <cp:lastModifiedBy>Microsoft Office User</cp:lastModifiedBy>
  <cp:revision>1</cp:revision>
  <dcterms:created xsi:type="dcterms:W3CDTF">2019-03-15T17:16:37Z</dcterms:created>
  <dcterms:modified xsi:type="dcterms:W3CDTF">2019-03-15T17:24:03Z</dcterms:modified>
</cp:coreProperties>
</file>