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Brown" initials="NB" lastIdx="1" clrIdx="0">
    <p:extLst>
      <p:ext uri="{19B8F6BF-5375-455C-9EA6-DF929625EA0E}">
        <p15:presenceInfo xmlns:p15="http://schemas.microsoft.com/office/powerpoint/2012/main" userId="S::s424481@brightenacademy.com::3070c59a-51cc-483e-a912-c3d4debbb4ae" providerId="AD"/>
      </p:ext>
    </p:extLst>
  </p:cmAuthor>
  <p:cmAuthor id="2" name="Joshua McNabb" initials="JM" lastIdx="3" clrIdx="1">
    <p:extLst>
      <p:ext uri="{19B8F6BF-5375-455C-9EA6-DF929625EA0E}">
        <p15:presenceInfo xmlns:p15="http://schemas.microsoft.com/office/powerpoint/2012/main" userId="S::s434521@brightenacademy.com::9723e8d9-5a97-4e1a-9586-07b6d04be031" providerId="AD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cc4fd8893d46a5008f95c6a40485591e3d24153a6c7e8aaf567287c48216701::" providerId="AD"/>
      </p:ext>
    </p:extLst>
  </p:cmAuthor>
  <p:cmAuthor id="4" name="Jordan Redmond" initials="JR" lastIdx="2" clrIdx="3">
    <p:extLst>
      <p:ext uri="{19B8F6BF-5375-455C-9EA6-DF929625EA0E}">
        <p15:presenceInfo xmlns:p15="http://schemas.microsoft.com/office/powerpoint/2012/main" userId="S::s427973@brightenacademy.com::68d526fa-d644-42b1-a33c-c9e887bda6c5" providerId="AD"/>
      </p:ext>
    </p:extLst>
  </p:cmAuthor>
  <p:cmAuthor id="5" name="Kaleb Gibson" initials="KG" lastIdx="1" clrIdx="4">
    <p:extLst>
      <p:ext uri="{19B8F6BF-5375-455C-9EA6-DF929625EA0E}">
        <p15:presenceInfo xmlns:p15="http://schemas.microsoft.com/office/powerpoint/2012/main" userId="S::s445828@brightenacademy.com::4989014c-b2d0-4662-9f4a-aff54d95dde8" providerId="AD"/>
      </p:ext>
    </p:extLst>
  </p:cmAuthor>
  <p:cmAuthor id="6" name="Guest User" initials="GU [2]" lastIdx="1" clrIdx="5">
    <p:extLst>
      <p:ext uri="{19B8F6BF-5375-455C-9EA6-DF929625EA0E}">
        <p15:presenceInfo xmlns:p15="http://schemas.microsoft.com/office/powerpoint/2012/main" userId="S::urn:spo:anon#5b516f91f5876d7955532e439f7cf1ffcc11ca2837320b74623ceaaf1d885e5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2T07:22:29.818" idx="1">
    <p:pos x="10" y="10"/>
    <p:text>hi kids
</p:text>
    <p:extLst>
      <p:ext uri="{C676402C-5697-4E1C-873F-D02D1690AC5C}">
        <p15:threadingInfo xmlns:p15="http://schemas.microsoft.com/office/powerpoint/2012/main" timeZoneBias="420"/>
      </p:ext>
    </p:extLst>
  </p:cm>
  <p:cm authorId="2" dt="2019-05-06T09:29:47.379" idx="1">
    <p:pos x="10" y="106"/>
    <p:text>Wass good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19-05-08T05:21:01.882" idx="1">
    <p:pos x="10" y="202"/>
    <p:text>roACheS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19-05-08T05:22:38.551" idx="2">
    <p:pos x="10" y="298"/>
    <p:text>uygutyfcd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19-05-08T05:23:28.451" idx="2">
    <p:pos x="10" y="394"/>
    <p:text>reeEEeeEEEEEeeeeeeeEEEeeEeEee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19-05-08T05:25:44.413" idx="3">
    <p:pos x="10" y="490"/>
    <p:text>hjjijbiu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5" dt="2019-05-10T05:43:00.647" idx="1">
    <p:pos x="10" y="586"/>
    <p:text>Please act temediating and resourceful. I'm conjolling all of of yall to do this this accurately.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6" dt="2019-05-14T05:53:48.275" idx="1">
    <p:pos x="10" y="682"/>
    <p:text>hi kidss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4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34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1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6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4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1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04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5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0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/>
              <a:t>Inspiration: Help Our Friend, Mellon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/>
              <a:t>By: Kaleb, Jordan, Nicholas and Joshua McNabb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6F1263-4FC9-4F41-AA1C-D3D93CF8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1097151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Purpose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ground, outdoor, green&#10;&#10;Description generated with very high confidence">
            <a:extLst>
              <a:ext uri="{FF2B5EF4-FFF2-40B4-BE49-F238E27FC236}">
                <a16:creationId xmlns:a16="http://schemas.microsoft.com/office/drawing/2014/main" id="{543F4FD5-486B-4058-9ECD-24FE8EB6D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-1" b="544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CC44-CBF1-42F8-AD15-D4E1605E6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Mellon is a single mother of two, both attending school. She sells Irish potatoes, a business that sustains her family and that also keeps her children in school. </a:t>
            </a:r>
          </a:p>
          <a:p>
            <a:pPr>
              <a:lnSpc>
                <a:spcPct val="90000"/>
              </a:lnSpc>
            </a:pPr>
            <a:r>
              <a:rPr lang="en-US" sz="1900"/>
              <a:t>Her goal is a loan of $400 to help buy more Irish potatoes for selling in the Easter season to raise income so that she can provide for her children. </a:t>
            </a:r>
          </a:p>
          <a:p>
            <a:pPr>
              <a:lnSpc>
                <a:spcPct val="90000"/>
              </a:lnSpc>
            </a:pPr>
            <a:r>
              <a:rPr lang="en-US" sz="1900"/>
              <a:t>We need your help audience to support us in giving the effort to give our friend, Mellon $400.</a:t>
            </a:r>
          </a:p>
        </p:txBody>
      </p:sp>
    </p:spTree>
    <p:extLst>
      <p:ext uri="{BB962C8B-B14F-4D97-AF65-F5344CB8AC3E}">
        <p14:creationId xmlns:p14="http://schemas.microsoft.com/office/powerpoint/2010/main" val="2181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1ED6EA-A171-451D-96F0-B0A1E1C4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Why are we choosing Mellon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D6E57AB-59D1-4181-BF94-58C505E77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-1" b="1185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42A3D-BBD2-4BAC-AB56-AFFC9E1C8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Arial"/>
              <a:buChar char="•"/>
            </a:pPr>
            <a:r>
              <a:rPr lang="en-US" sz="2000"/>
              <a:t>There are main reason why we chose Mellon.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/>
              <a:t>She cares about her children staying in school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/>
              <a:t>Uganda is a poor place that is suffering, and people need help.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/>
              <a:t>Irish potatoes are the only things that can support her family.</a:t>
            </a:r>
          </a:p>
          <a:p>
            <a:pPr algn="l">
              <a:buFont typeface="Arial"/>
              <a:buChar char="•"/>
            </a:pPr>
            <a:endParaRPr lang="en-US"/>
          </a:p>
          <a:p>
            <a:pPr algn="l">
              <a:buFont typeface="Arial"/>
              <a:buChar char="•"/>
            </a:pPr>
            <a:endParaRPr lang="en-US"/>
          </a:p>
          <a:p>
            <a:pPr algn="l">
              <a:buFont typeface="Arial"/>
              <a:buChar char="•"/>
            </a:pPr>
            <a:endParaRPr lang="en-US"/>
          </a:p>
          <a:p>
            <a:pPr algn="l">
              <a:buFont typeface="Arial"/>
              <a:buChar char="•"/>
            </a:pPr>
            <a:endParaRPr lang="en-US"/>
          </a:p>
          <a:p>
            <a:pPr algn="l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0338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B24276-6CE8-4836-B98E-B9CB75E2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Care for the children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baby&#10;&#10;Description generated with very high confidence">
            <a:extLst>
              <a:ext uri="{FF2B5EF4-FFF2-40B4-BE49-F238E27FC236}">
                <a16:creationId xmlns:a16="http://schemas.microsoft.com/office/drawing/2014/main" id="{6C725E13-C659-4A5B-8547-65BDD6A5E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8801" b="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2" name="Straight Connector 27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F105-2C89-4B96-B3AC-F894C9A7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1447" y="2556932"/>
            <a:ext cx="4050883" cy="36783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50"/>
              <a:t>For her to get the money she needs, she needs to be able and use that money to take care for the children.</a:t>
            </a:r>
          </a:p>
          <a:p>
            <a:pPr>
              <a:lnSpc>
                <a:spcPct val="90000"/>
              </a:lnSpc>
            </a:pPr>
            <a:r>
              <a:rPr lang="en-US" sz="1950"/>
              <a:t>Her business is the only way to support her children going to school.</a:t>
            </a:r>
          </a:p>
          <a:p>
            <a:pPr>
              <a:lnSpc>
                <a:spcPct val="90000"/>
              </a:lnSpc>
            </a:pPr>
            <a:r>
              <a:rPr lang="en-US" sz="1950"/>
              <a:t>She is hopeful that with increased inventory, her sales will increase, thereby bringing in more income to fend for her children.</a:t>
            </a:r>
          </a:p>
          <a:p>
            <a:pPr>
              <a:lnSpc>
                <a:spcPct val="90000"/>
              </a:lnSpc>
            </a:pPr>
            <a:r>
              <a:rPr lang="en-US" sz="1950"/>
              <a:t>Mellon wants her children to stay and do well in school for them to do better in life.</a:t>
            </a:r>
          </a:p>
        </p:txBody>
      </p:sp>
    </p:spTree>
    <p:extLst>
      <p:ext uri="{BB962C8B-B14F-4D97-AF65-F5344CB8AC3E}">
        <p14:creationId xmlns:p14="http://schemas.microsoft.com/office/powerpoint/2010/main" val="969383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ath with trees on the side of a dirt road&#10;&#10;Description generated with very high confidence">
            <a:extLst>
              <a:ext uri="{FF2B5EF4-FFF2-40B4-BE49-F238E27FC236}">
                <a16:creationId xmlns:a16="http://schemas.microsoft.com/office/drawing/2014/main" id="{F7C1ACC2-589C-4177-8B58-8842384822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35000"/>
          </a:blip>
          <a:srcRect t="23021" b="5776"/>
          <a:stretch/>
        </p:blipFill>
        <p:spPr>
          <a:xfrm>
            <a:off x="28775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1A7CE-A8A8-47C8-BBB0-DE4B3FC8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Uganda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54B2-24DE-4855-A565-DFC4E6B27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</a:rPr>
              <a:t>Another reason is that Uganda is a poor place that is suffering, and people need help.</a:t>
            </a:r>
          </a:p>
          <a:p>
            <a:pPr algn="l"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</a:rPr>
              <a:t>Average annual income-$1,800, that is not a lot of money compared to the United States which is $46,000</a:t>
            </a:r>
          </a:p>
          <a:p>
            <a:pPr algn="l"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</a:rPr>
              <a:t>Uganda covers most of lake Victoria and has fertile land nearby, however, only 15% of the population can afford the land.</a:t>
            </a:r>
          </a:p>
          <a:p>
            <a:pPr algn="l"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</a:rPr>
              <a:t>19.7% of the population of Uganda lives in poverty.</a:t>
            </a:r>
          </a:p>
        </p:txBody>
      </p:sp>
    </p:spTree>
    <p:extLst>
      <p:ext uri="{BB962C8B-B14F-4D97-AF65-F5344CB8AC3E}">
        <p14:creationId xmlns:p14="http://schemas.microsoft.com/office/powerpoint/2010/main" val="2179464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CA1BF-D85C-49DB-A0E4-D3F3CADD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Uganda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2030E2-D717-4B39-BDF3-798F0D43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 fontScale="92500" lnSpcReduction="20000"/>
          </a:bodyPr>
          <a:lstStyle/>
          <a:p>
            <a:r>
              <a:rPr lang="en-US" sz="4000">
                <a:solidFill>
                  <a:srgbClr val="262626"/>
                </a:solidFill>
              </a:rPr>
              <a:t>This is where Uganda is. Uganda is in the near-center of Africa.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08F4AFB-205A-4405-867F-0ECE98F8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92" y="609602"/>
            <a:ext cx="5687277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59E5AC2-598B-47CA-9A17-70ABB21D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Irish Potatoes</a:t>
            </a:r>
          </a:p>
        </p:txBody>
      </p:sp>
      <p:pic>
        <p:nvPicPr>
          <p:cNvPr id="5" name="Picture 5" descr="A picture containing indoor, food, dish, sitting&#10;&#10;Description generated with high confidence">
            <a:extLst>
              <a:ext uri="{FF2B5EF4-FFF2-40B4-BE49-F238E27FC236}">
                <a16:creationId xmlns:a16="http://schemas.microsoft.com/office/drawing/2014/main" id="{DF738C0B-8605-4DEE-927A-6A47AE7CA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5356" r="37117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FFAB-90D4-441B-B0E8-536D72104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9732" y="2556932"/>
            <a:ext cx="625686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Mellon sells Irish potatoes, which is a business that sustains her family. "These Irish potatoes are a big hit in Uganda", Mellon says</a:t>
            </a:r>
          </a:p>
          <a:p>
            <a:r>
              <a:rPr lang="en-US" dirty="0"/>
              <a:t>She applied for a loan of 1,500,000 Ugandan Shillings, which is only about $400 in U.S.</a:t>
            </a:r>
          </a:p>
          <a:p>
            <a:r>
              <a:rPr lang="en-US" dirty="0"/>
              <a:t>Mellon needs money to buy more Irish potatoes to sell and need to lower her costs in a bid to improve her sales.</a:t>
            </a:r>
          </a:p>
        </p:txBody>
      </p:sp>
    </p:spTree>
    <p:extLst>
      <p:ext uri="{BB962C8B-B14F-4D97-AF65-F5344CB8AC3E}">
        <p14:creationId xmlns:p14="http://schemas.microsoft.com/office/powerpoint/2010/main" val="39532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0C82-6166-41EF-838C-BA6ADDFD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the </a:t>
            </a:r>
            <a:r>
              <a:rPr lang="en-US" u="sng">
                <a:solidFill>
                  <a:srgbClr val="FF0000"/>
                </a:solidFill>
              </a:rPr>
              <a:t>RIGHT THING!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EA44-4C9F-4A65-B99F-9D69411B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/>
              <a:t>Choose Mellon, and you will make a difference in this world by just giving a small donation of $100. This donation is critical, her kids rely on it because it determines if they can stay in school and get and education. </a:t>
            </a:r>
          </a:p>
        </p:txBody>
      </p:sp>
    </p:spTree>
    <p:extLst>
      <p:ext uri="{BB962C8B-B14F-4D97-AF65-F5344CB8AC3E}">
        <p14:creationId xmlns:p14="http://schemas.microsoft.com/office/powerpoint/2010/main" val="18419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096C-4B7B-4FBB-914E-29ED7E8D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2AFF7-3BD0-477E-8215-D85C13C852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We would really appreciate you helping our friend Mellon and having your attention</a:t>
            </a:r>
            <a:r>
              <a:rPr lang="en-US" dirty="0"/>
              <a:t>!</a:t>
            </a:r>
            <a:endParaRPr lang="en-US" sz="2400" dirty="0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A7DED240-3862-4E64-80DD-10E061F5F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2184" y="2401364"/>
            <a:ext cx="3970681" cy="36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7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Inspiration: Help Our Friend, Mellon</vt:lpstr>
      <vt:lpstr>Purpose</vt:lpstr>
      <vt:lpstr>Why are we choosing Mellon</vt:lpstr>
      <vt:lpstr>Care for the children</vt:lpstr>
      <vt:lpstr>Uganda</vt:lpstr>
      <vt:lpstr>Uganda</vt:lpstr>
      <vt:lpstr>Irish Potatoes</vt:lpstr>
      <vt:lpstr>Do the RIGHT THING!</vt:lpstr>
      <vt:lpstr>Thank you for your attention...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22</cp:revision>
  <dcterms:created xsi:type="dcterms:W3CDTF">2013-07-15T20:26:40Z</dcterms:created>
  <dcterms:modified xsi:type="dcterms:W3CDTF">2019-05-15T12:24:38Z</dcterms:modified>
</cp:coreProperties>
</file>