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3"/>
  </p:notesMasterIdLst>
  <p:sldIdLst>
    <p:sldId id="256" r:id="rId2"/>
    <p:sldId id="374" r:id="rId3"/>
    <p:sldId id="398" r:id="rId4"/>
    <p:sldId id="388" r:id="rId5"/>
    <p:sldId id="399" r:id="rId6"/>
    <p:sldId id="401" r:id="rId7"/>
    <p:sldId id="402" r:id="rId8"/>
    <p:sldId id="403" r:id="rId9"/>
    <p:sldId id="400" r:id="rId10"/>
    <p:sldId id="404" r:id="rId11"/>
    <p:sldId id="405" r:id="rId12"/>
    <p:sldId id="288" r:id="rId13"/>
    <p:sldId id="410" r:id="rId14"/>
    <p:sldId id="289" r:id="rId15"/>
    <p:sldId id="290" r:id="rId16"/>
    <p:sldId id="291" r:id="rId17"/>
    <p:sldId id="292" r:id="rId18"/>
    <p:sldId id="407" r:id="rId19"/>
    <p:sldId id="389" r:id="rId20"/>
    <p:sldId id="390" r:id="rId21"/>
    <p:sldId id="409" r:id="rId22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24"/>
    </p:embeddedFont>
    <p:embeddedFont>
      <p:font typeface="Aharoni" panose="02010803020104030203" pitchFamily="2" charset="-79"/>
      <p:bold r:id="rId25"/>
    </p:embeddedFont>
    <p:embeddedFont>
      <p:font typeface="Berlin Sans FB Demi" panose="020E0802020502020306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ny Price" initials="" lastIdx="3" clrIdx="0"/>
  <p:cmAuthor id="1" name="Justin Rutley" initials="" lastIdx="7" clrIdx="1"/>
  <p:cmAuthor id="2" name="Valerie Bellande" initials="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41"/>
    <a:srgbClr val="236133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72657-953F-4B94-97F8-F1278A509E15}" v="354" dt="2019-04-25T16:23:57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0" autoAdjust="0"/>
  </p:normalViewPr>
  <p:slideViewPr>
    <p:cSldViewPr snapToGrid="0">
      <p:cViewPr>
        <p:scale>
          <a:sx n="97" d="100"/>
          <a:sy n="97" d="100"/>
        </p:scale>
        <p:origin x="7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Daly" userId="9d20f557-a6f7-41ce-8f64-bed0b7d7c1a6" providerId="ADAL" clId="{B6EDE4BA-2C95-4C02-8C5A-D580AE06B85D}"/>
    <pc:docChg chg="undo custSel mod addSld delSld modSld sldOrd">
      <pc:chgData name="Mike Daly" userId="9d20f557-a6f7-41ce-8f64-bed0b7d7c1a6" providerId="ADAL" clId="{B6EDE4BA-2C95-4C02-8C5A-D580AE06B85D}" dt="2019-04-25T16:23:57.031" v="353" actId="20577"/>
      <pc:docMkLst>
        <pc:docMk/>
      </pc:docMkLst>
      <pc:sldChg chg="del">
        <pc:chgData name="Mike Daly" userId="9d20f557-a6f7-41ce-8f64-bed0b7d7c1a6" providerId="ADAL" clId="{B6EDE4BA-2C95-4C02-8C5A-D580AE06B85D}" dt="2019-04-25T16:17:38.573" v="271" actId="2696"/>
        <pc:sldMkLst>
          <pc:docMk/>
          <pc:sldMk cId="2710706058" sldId="368"/>
        </pc:sldMkLst>
      </pc:sldChg>
      <pc:sldChg chg="modSp ord">
        <pc:chgData name="Mike Daly" userId="9d20f557-a6f7-41ce-8f64-bed0b7d7c1a6" providerId="ADAL" clId="{B6EDE4BA-2C95-4C02-8C5A-D580AE06B85D}" dt="2019-04-25T16:16:39.342" v="238" actId="20577"/>
        <pc:sldMkLst>
          <pc:docMk/>
          <pc:sldMk cId="1949571381" sldId="388"/>
        </pc:sldMkLst>
        <pc:spChg chg="mod">
          <ac:chgData name="Mike Daly" userId="9d20f557-a6f7-41ce-8f64-bed0b7d7c1a6" providerId="ADAL" clId="{B6EDE4BA-2C95-4C02-8C5A-D580AE06B85D}" dt="2019-04-25T16:16:16.944" v="224" actId="20577"/>
          <ac:spMkLst>
            <pc:docMk/>
            <pc:sldMk cId="1949571381" sldId="388"/>
            <ac:spMk id="5" creationId="{00000000-0000-0000-0000-000000000000}"/>
          </ac:spMkLst>
        </pc:spChg>
        <pc:spChg chg="mod">
          <ac:chgData name="Mike Daly" userId="9d20f557-a6f7-41ce-8f64-bed0b7d7c1a6" providerId="ADAL" clId="{B6EDE4BA-2C95-4C02-8C5A-D580AE06B85D}" dt="2019-04-25T16:16:23.906" v="225" actId="20577"/>
          <ac:spMkLst>
            <pc:docMk/>
            <pc:sldMk cId="1949571381" sldId="388"/>
            <ac:spMk id="10" creationId="{00000000-0000-0000-0000-000000000000}"/>
          </ac:spMkLst>
        </pc:spChg>
        <pc:spChg chg="mod">
          <ac:chgData name="Mike Daly" userId="9d20f557-a6f7-41ce-8f64-bed0b7d7c1a6" providerId="ADAL" clId="{B6EDE4BA-2C95-4C02-8C5A-D580AE06B85D}" dt="2019-04-25T16:16:39.342" v="238" actId="20577"/>
          <ac:spMkLst>
            <pc:docMk/>
            <pc:sldMk cId="1949571381" sldId="388"/>
            <ac:spMk id="11" creationId="{00000000-0000-0000-0000-000000000000}"/>
          </ac:spMkLst>
        </pc:spChg>
        <pc:picChg chg="mod">
          <ac:chgData name="Mike Daly" userId="9d20f557-a6f7-41ce-8f64-bed0b7d7c1a6" providerId="ADAL" clId="{B6EDE4BA-2C95-4C02-8C5A-D580AE06B85D}" dt="2019-04-25T16:13:49.517" v="127" actId="1076"/>
          <ac:picMkLst>
            <pc:docMk/>
            <pc:sldMk cId="1949571381" sldId="388"/>
            <ac:picMk id="8" creationId="{CA98CAB7-6EE0-45B9-BA8B-9598C122BEFC}"/>
          </ac:picMkLst>
        </pc:picChg>
      </pc:sldChg>
      <pc:sldChg chg="modSp">
        <pc:chgData name="Mike Daly" userId="9d20f557-a6f7-41ce-8f64-bed0b7d7c1a6" providerId="ADAL" clId="{B6EDE4BA-2C95-4C02-8C5A-D580AE06B85D}" dt="2019-04-25T16:23:57.031" v="353" actId="20577"/>
        <pc:sldMkLst>
          <pc:docMk/>
          <pc:sldMk cId="2806672401" sldId="390"/>
        </pc:sldMkLst>
        <pc:spChg chg="mod">
          <ac:chgData name="Mike Daly" userId="9d20f557-a6f7-41ce-8f64-bed0b7d7c1a6" providerId="ADAL" clId="{B6EDE4BA-2C95-4C02-8C5A-D580AE06B85D}" dt="2019-04-25T16:23:57.031" v="353" actId="20577"/>
          <ac:spMkLst>
            <pc:docMk/>
            <pc:sldMk cId="2806672401" sldId="390"/>
            <ac:spMk id="13" creationId="{00000000-0000-0000-0000-000000000000}"/>
          </ac:spMkLst>
        </pc:spChg>
      </pc:sldChg>
      <pc:sldChg chg="ord">
        <pc:chgData name="Mike Daly" userId="9d20f557-a6f7-41ce-8f64-bed0b7d7c1a6" providerId="ADAL" clId="{B6EDE4BA-2C95-4C02-8C5A-D580AE06B85D}" dt="2019-04-25T16:14:51.361" v="184"/>
        <pc:sldMkLst>
          <pc:docMk/>
          <pc:sldMk cId="3964678943" sldId="398"/>
        </pc:sldMkLst>
      </pc:sldChg>
      <pc:sldChg chg="modSp ord">
        <pc:chgData name="Mike Daly" userId="9d20f557-a6f7-41ce-8f64-bed0b7d7c1a6" providerId="ADAL" clId="{B6EDE4BA-2C95-4C02-8C5A-D580AE06B85D}" dt="2019-04-25T16:17:20.288" v="270"/>
        <pc:sldMkLst>
          <pc:docMk/>
          <pc:sldMk cId="2175344313" sldId="399"/>
        </pc:sldMkLst>
        <pc:spChg chg="mod">
          <ac:chgData name="Mike Daly" userId="9d20f557-a6f7-41ce-8f64-bed0b7d7c1a6" providerId="ADAL" clId="{B6EDE4BA-2C95-4C02-8C5A-D580AE06B85D}" dt="2019-04-25T16:17:07.919" v="269" actId="20577"/>
          <ac:spMkLst>
            <pc:docMk/>
            <pc:sldMk cId="2175344313" sldId="399"/>
            <ac:spMk id="2" creationId="{E4137762-8920-4DDD-AF87-C78B0BEAE215}"/>
          </ac:spMkLst>
        </pc:spChg>
      </pc:sldChg>
      <pc:sldChg chg="modSp">
        <pc:chgData name="Mike Daly" userId="9d20f557-a6f7-41ce-8f64-bed0b7d7c1a6" providerId="ADAL" clId="{B6EDE4BA-2C95-4C02-8C5A-D580AE06B85D}" dt="2019-04-25T16:17:43.026" v="272" actId="113"/>
        <pc:sldMkLst>
          <pc:docMk/>
          <pc:sldMk cId="1639577820" sldId="401"/>
        </pc:sldMkLst>
        <pc:spChg chg="mod">
          <ac:chgData name="Mike Daly" userId="9d20f557-a6f7-41ce-8f64-bed0b7d7c1a6" providerId="ADAL" clId="{B6EDE4BA-2C95-4C02-8C5A-D580AE06B85D}" dt="2019-04-25T16:17:43.026" v="272" actId="113"/>
          <ac:spMkLst>
            <pc:docMk/>
            <pc:sldMk cId="1639577820" sldId="401"/>
            <ac:spMk id="2" creationId="{B0CC811F-2C0B-49E1-9709-A0C31DF226BA}"/>
          </ac:spMkLst>
        </pc:spChg>
      </pc:sldChg>
      <pc:sldChg chg="modSp">
        <pc:chgData name="Mike Daly" userId="9d20f557-a6f7-41ce-8f64-bed0b7d7c1a6" providerId="ADAL" clId="{B6EDE4BA-2C95-4C02-8C5A-D580AE06B85D}" dt="2019-04-25T16:17:59.201" v="274" actId="20577"/>
        <pc:sldMkLst>
          <pc:docMk/>
          <pc:sldMk cId="0" sldId="404"/>
        </pc:sldMkLst>
        <pc:spChg chg="mod">
          <ac:chgData name="Mike Daly" userId="9d20f557-a6f7-41ce-8f64-bed0b7d7c1a6" providerId="ADAL" clId="{B6EDE4BA-2C95-4C02-8C5A-D580AE06B85D}" dt="2019-04-25T16:17:59.201" v="274" actId="20577"/>
          <ac:spMkLst>
            <pc:docMk/>
            <pc:sldMk cId="0" sldId="404"/>
            <ac:spMk id="16387" creationId="{4E098295-6E8B-478B-9A95-55671F95215E}"/>
          </ac:spMkLst>
        </pc:spChg>
      </pc:sldChg>
      <pc:sldChg chg="addSp delSp modSp mod setBg setClrOvrMap">
        <pc:chgData name="Mike Daly" userId="9d20f557-a6f7-41ce-8f64-bed0b7d7c1a6" providerId="ADAL" clId="{B6EDE4BA-2C95-4C02-8C5A-D580AE06B85D}" dt="2019-04-25T16:23:20.995" v="346" actId="113"/>
        <pc:sldMkLst>
          <pc:docMk/>
          <pc:sldMk cId="3744436008" sldId="405"/>
        </pc:sldMkLst>
        <pc:spChg chg="mod">
          <ac:chgData name="Mike Daly" userId="9d20f557-a6f7-41ce-8f64-bed0b7d7c1a6" providerId="ADAL" clId="{B6EDE4BA-2C95-4C02-8C5A-D580AE06B85D}" dt="2019-04-25T16:23:08.941" v="343" actId="113"/>
          <ac:spMkLst>
            <pc:docMk/>
            <pc:sldMk cId="3744436008" sldId="405"/>
            <ac:spMk id="2" creationId="{F0CEF84A-4254-4890-B8CF-E582F629A48D}"/>
          </ac:spMkLst>
        </pc:spChg>
        <pc:spChg chg="del mod">
          <ac:chgData name="Mike Daly" userId="9d20f557-a6f7-41ce-8f64-bed0b7d7c1a6" providerId="ADAL" clId="{B6EDE4BA-2C95-4C02-8C5A-D580AE06B85D}" dt="2019-04-25T16:23:04.326" v="342" actId="26606"/>
          <ac:spMkLst>
            <pc:docMk/>
            <pc:sldMk cId="3744436008" sldId="405"/>
            <ac:spMk id="3" creationId="{B0BCCD06-AF22-4345-A769-A1D55672F549}"/>
          </ac:spMkLst>
        </pc:spChg>
        <pc:spChg chg="add">
          <ac:chgData name="Mike Daly" userId="9d20f557-a6f7-41ce-8f64-bed0b7d7c1a6" providerId="ADAL" clId="{B6EDE4BA-2C95-4C02-8C5A-D580AE06B85D}" dt="2019-04-25T16:23:04.326" v="342" actId="26606"/>
          <ac:spMkLst>
            <pc:docMk/>
            <pc:sldMk cId="3744436008" sldId="405"/>
            <ac:spMk id="22" creationId="{F6865D0D-A839-49EF-9307-2EFF7B88D407}"/>
          </ac:spMkLst>
        </pc:spChg>
        <pc:spChg chg="add">
          <ac:chgData name="Mike Daly" userId="9d20f557-a6f7-41ce-8f64-bed0b7d7c1a6" providerId="ADAL" clId="{B6EDE4BA-2C95-4C02-8C5A-D580AE06B85D}" dt="2019-04-25T16:23:04.326" v="342" actId="26606"/>
          <ac:spMkLst>
            <pc:docMk/>
            <pc:sldMk cId="3744436008" sldId="405"/>
            <ac:spMk id="24" creationId="{0D4C852A-CDF4-42CB-A8E1-E8B8655B6B7E}"/>
          </ac:spMkLst>
        </pc:spChg>
        <pc:spChg chg="add">
          <ac:chgData name="Mike Daly" userId="9d20f557-a6f7-41ce-8f64-bed0b7d7c1a6" providerId="ADAL" clId="{B6EDE4BA-2C95-4C02-8C5A-D580AE06B85D}" dt="2019-04-25T16:23:04.326" v="342" actId="26606"/>
          <ac:spMkLst>
            <pc:docMk/>
            <pc:sldMk cId="3744436008" sldId="405"/>
            <ac:spMk id="26" creationId="{19DE0A3A-706B-4AA1-BCB2-839AD15DAAE8}"/>
          </ac:spMkLst>
        </pc:spChg>
        <pc:spChg chg="add">
          <ac:chgData name="Mike Daly" userId="9d20f557-a6f7-41ce-8f64-bed0b7d7c1a6" providerId="ADAL" clId="{B6EDE4BA-2C95-4C02-8C5A-D580AE06B85D}" dt="2019-04-25T16:23:04.326" v="342" actId="26606"/>
          <ac:spMkLst>
            <pc:docMk/>
            <pc:sldMk cId="3744436008" sldId="405"/>
            <ac:spMk id="28" creationId="{FE1D3F1A-ACDE-4DAB-9A2C-79A4F06CC54F}"/>
          </ac:spMkLst>
        </pc:spChg>
        <pc:grpChg chg="add">
          <ac:chgData name="Mike Daly" userId="9d20f557-a6f7-41ce-8f64-bed0b7d7c1a6" providerId="ADAL" clId="{B6EDE4BA-2C95-4C02-8C5A-D580AE06B85D}" dt="2019-04-25T16:23:04.326" v="342" actId="26606"/>
          <ac:grpSpMkLst>
            <pc:docMk/>
            <pc:sldMk cId="3744436008" sldId="405"/>
            <ac:grpSpMk id="10" creationId="{3A1AA65D-9F47-4237-9A72-3C130A9EE9FD}"/>
          </ac:grpSpMkLst>
        </pc:grpChg>
        <pc:graphicFrameChg chg="add mod">
          <ac:chgData name="Mike Daly" userId="9d20f557-a6f7-41ce-8f64-bed0b7d7c1a6" providerId="ADAL" clId="{B6EDE4BA-2C95-4C02-8C5A-D580AE06B85D}" dt="2019-04-25T16:23:20.995" v="346" actId="113"/>
          <ac:graphicFrameMkLst>
            <pc:docMk/>
            <pc:sldMk cId="3744436008" sldId="405"/>
            <ac:graphicFrameMk id="5" creationId="{9DE09F20-CD9D-411C-B0FE-526E5E948167}"/>
          </ac:graphicFrameMkLst>
        </pc:graphicFrameChg>
      </pc:sldChg>
      <pc:sldChg chg="modSp">
        <pc:chgData name="Mike Daly" userId="9d20f557-a6f7-41ce-8f64-bed0b7d7c1a6" providerId="ADAL" clId="{B6EDE4BA-2C95-4C02-8C5A-D580AE06B85D}" dt="2019-04-25T16:13:21.937" v="124" actId="27636"/>
        <pc:sldMkLst>
          <pc:docMk/>
          <pc:sldMk cId="3069055017" sldId="407"/>
        </pc:sldMkLst>
        <pc:spChg chg="mod">
          <ac:chgData name="Mike Daly" userId="9d20f557-a6f7-41ce-8f64-bed0b7d7c1a6" providerId="ADAL" clId="{B6EDE4BA-2C95-4C02-8C5A-D580AE06B85D}" dt="2019-04-25T16:13:21.937" v="124" actId="27636"/>
          <ac:spMkLst>
            <pc:docMk/>
            <pc:sldMk cId="3069055017" sldId="407"/>
            <ac:spMk id="3" creationId="{2C78642B-5A15-49CE-9FE0-7D76B7BA5942}"/>
          </ac:spMkLst>
        </pc:spChg>
      </pc:sldChg>
      <pc:sldChg chg="addSp delSp modSp add mod setBg">
        <pc:chgData name="Mike Daly" userId="9d20f557-a6f7-41ce-8f64-bed0b7d7c1a6" providerId="ADAL" clId="{B6EDE4BA-2C95-4C02-8C5A-D580AE06B85D}" dt="2019-04-25T16:21:30.830" v="341" actId="207"/>
        <pc:sldMkLst>
          <pc:docMk/>
          <pc:sldMk cId="1611839614" sldId="410"/>
        </pc:sldMkLst>
        <pc:spChg chg="mod">
          <ac:chgData name="Mike Daly" userId="9d20f557-a6f7-41ce-8f64-bed0b7d7c1a6" providerId="ADAL" clId="{B6EDE4BA-2C95-4C02-8C5A-D580AE06B85D}" dt="2019-04-25T16:21:19.298" v="338" actId="113"/>
          <ac:spMkLst>
            <pc:docMk/>
            <pc:sldMk cId="1611839614" sldId="410"/>
            <ac:spMk id="2" creationId="{7A41B041-2A95-4CF9-87EF-F09E7A2673DA}"/>
          </ac:spMkLst>
        </pc:spChg>
        <pc:spChg chg="add del mod">
          <ac:chgData name="Mike Daly" userId="9d20f557-a6f7-41ce-8f64-bed0b7d7c1a6" providerId="ADAL" clId="{B6EDE4BA-2C95-4C02-8C5A-D580AE06B85D}" dt="2019-04-25T16:21:30.830" v="341" actId="207"/>
          <ac:spMkLst>
            <pc:docMk/>
            <pc:sldMk cId="1611839614" sldId="410"/>
            <ac:spMk id="3" creationId="{881BDDF7-01E4-41DD-A1F3-F118F9492D10}"/>
          </ac:spMkLst>
        </pc:spChg>
        <pc:spChg chg="add del">
          <ac:chgData name="Mike Daly" userId="9d20f557-a6f7-41ce-8f64-bed0b7d7c1a6" providerId="ADAL" clId="{B6EDE4BA-2C95-4C02-8C5A-D580AE06B85D}" dt="2019-04-25T16:20:20.870" v="296"/>
          <ac:spMkLst>
            <pc:docMk/>
            <pc:sldMk cId="1611839614" sldId="410"/>
            <ac:spMk id="4" creationId="{54E6D1D4-C882-4301-A7C3-008222AD9C8E}"/>
          </ac:spMkLst>
        </pc:spChg>
        <pc:spChg chg="add del">
          <ac:chgData name="Mike Daly" userId="9d20f557-a6f7-41ce-8f64-bed0b7d7c1a6" providerId="ADAL" clId="{B6EDE4BA-2C95-4C02-8C5A-D580AE06B85D}" dt="2019-04-25T16:20:17.953" v="294" actId="26606"/>
          <ac:spMkLst>
            <pc:docMk/>
            <pc:sldMk cId="1611839614" sldId="410"/>
            <ac:spMk id="21" creationId="{3F4860A4-6A75-4E92-905D-FA03EEDB86A2}"/>
          </ac:spMkLst>
        </pc:spChg>
        <pc:spChg chg="add del">
          <ac:chgData name="Mike Daly" userId="9d20f557-a6f7-41ce-8f64-bed0b7d7c1a6" providerId="ADAL" clId="{B6EDE4BA-2C95-4C02-8C5A-D580AE06B85D}" dt="2019-04-25T16:20:03.993" v="287" actId="26606"/>
          <ac:spMkLst>
            <pc:docMk/>
            <pc:sldMk cId="1611839614" sldId="410"/>
            <ac:spMk id="22" creationId="{231043D6-3B63-4398-B86D-7201B1BFAAF6}"/>
          </ac:spMkLst>
        </pc:spChg>
        <pc:spChg chg="add del">
          <ac:chgData name="Mike Daly" userId="9d20f557-a6f7-41ce-8f64-bed0b7d7c1a6" providerId="ADAL" clId="{B6EDE4BA-2C95-4C02-8C5A-D580AE06B85D}" dt="2019-04-25T16:20:03.993" v="287" actId="26606"/>
          <ac:spMkLst>
            <pc:docMk/>
            <pc:sldMk cId="1611839614" sldId="410"/>
            <ac:spMk id="37" creationId="{1EDC29B9-9A1E-484D-9BE4-A6BC330C6D15}"/>
          </ac:spMkLst>
        </pc:spChg>
        <pc:grpChg chg="add del">
          <ac:chgData name="Mike Daly" userId="9d20f557-a6f7-41ce-8f64-bed0b7d7c1a6" providerId="ADAL" clId="{B6EDE4BA-2C95-4C02-8C5A-D580AE06B85D}" dt="2019-04-25T16:20:03.993" v="287" actId="26606"/>
          <ac:grpSpMkLst>
            <pc:docMk/>
            <pc:sldMk cId="1611839614" sldId="410"/>
            <ac:grpSpMk id="10" creationId="{14FC976E-8A27-4E72-B034-071A97F68B64}"/>
          </ac:grpSpMkLst>
        </pc:grpChg>
        <pc:grpChg chg="add del">
          <ac:chgData name="Mike Daly" userId="9d20f557-a6f7-41ce-8f64-bed0b7d7c1a6" providerId="ADAL" clId="{B6EDE4BA-2C95-4C02-8C5A-D580AE06B85D}" dt="2019-04-25T16:20:17.953" v="294" actId="26606"/>
          <ac:grpSpMkLst>
            <pc:docMk/>
            <pc:sldMk cId="1611839614" sldId="410"/>
            <ac:grpSpMk id="11" creationId="{8DCF6162-C90D-43BF-B7E4-A7B29A16196B}"/>
          </ac:grpSpMkLst>
        </pc:grpChg>
        <pc:grpChg chg="add del">
          <ac:chgData name="Mike Daly" userId="9d20f557-a6f7-41ce-8f64-bed0b7d7c1a6" providerId="ADAL" clId="{B6EDE4BA-2C95-4C02-8C5A-D580AE06B85D}" dt="2019-04-25T16:20:03.993" v="287" actId="26606"/>
          <ac:grpSpMkLst>
            <pc:docMk/>
            <pc:sldMk cId="1611839614" sldId="410"/>
            <ac:grpSpMk id="24" creationId="{57E8AB56-819A-49B9-B5F6-C1096F6933B2}"/>
          </ac:grpSpMkLst>
        </pc:grpChg>
        <pc:picChg chg="add del mod">
          <ac:chgData name="Mike Daly" userId="9d20f557-a6f7-41ce-8f64-bed0b7d7c1a6" providerId="ADAL" clId="{B6EDE4BA-2C95-4C02-8C5A-D580AE06B85D}" dt="2019-04-25T16:20:18.532" v="295"/>
          <ac:picMkLst>
            <pc:docMk/>
            <pc:sldMk cId="1611839614" sldId="410"/>
            <ac:picMk id="5" creationId="{08132CF6-2F07-4150-864C-CE49B796E573}"/>
          </ac:picMkLst>
        </pc:picChg>
        <pc:picChg chg="add del">
          <ac:chgData name="Mike Daly" userId="9d20f557-a6f7-41ce-8f64-bed0b7d7c1a6" providerId="ADAL" clId="{B6EDE4BA-2C95-4C02-8C5A-D580AE06B85D}" dt="2019-04-25T16:20:17.953" v="294" actId="26606"/>
          <ac:picMkLst>
            <pc:docMk/>
            <pc:sldMk cId="1611839614" sldId="410"/>
            <ac:picMk id="8" creationId="{08132CF6-2F07-4150-864C-CE49B796E573}"/>
          </ac:picMkLst>
        </pc:picChg>
        <pc:picChg chg="add">
          <ac:chgData name="Mike Daly" userId="9d20f557-a6f7-41ce-8f64-bed0b7d7c1a6" providerId="ADAL" clId="{B6EDE4BA-2C95-4C02-8C5A-D580AE06B85D}" dt="2019-04-25T16:20:20.870" v="296"/>
          <ac:picMkLst>
            <pc:docMk/>
            <pc:sldMk cId="1611839614" sldId="410"/>
            <ac:picMk id="36" creationId="{6F645E69-5692-46DB-A312-B4EBD9C6F79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0DFE1-0254-42F0-8305-C89BC04A923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C5CBC3-9018-4620-8DC1-ED113945C146}">
      <dgm:prSet/>
      <dgm:spPr/>
      <dgm:t>
        <a:bodyPr/>
        <a:lstStyle/>
        <a:p>
          <a:r>
            <a:rPr lang="en-US" b="1" dirty="0"/>
            <a:t>Since the 1950s the Hutu felt resentful of the Tutsi.</a:t>
          </a:r>
        </a:p>
      </dgm:t>
    </dgm:pt>
    <dgm:pt modelId="{121C15D5-4712-4C47-A75D-760BC811B6F8}" type="parTrans" cxnId="{1A7023ED-955D-4B90-8E65-58622B62A5BF}">
      <dgm:prSet/>
      <dgm:spPr/>
      <dgm:t>
        <a:bodyPr/>
        <a:lstStyle/>
        <a:p>
          <a:endParaRPr lang="en-US"/>
        </a:p>
      </dgm:t>
    </dgm:pt>
    <dgm:pt modelId="{22A820AB-B0EF-4888-9BFF-04F1410095F0}" type="sibTrans" cxnId="{1A7023ED-955D-4B90-8E65-58622B62A5BF}">
      <dgm:prSet/>
      <dgm:spPr/>
      <dgm:t>
        <a:bodyPr/>
        <a:lstStyle/>
        <a:p>
          <a:endParaRPr lang="en-US"/>
        </a:p>
      </dgm:t>
    </dgm:pt>
    <dgm:pt modelId="{C6EF2852-E59B-4383-A3D1-16AD72B4B753}">
      <dgm:prSet/>
      <dgm:spPr/>
      <dgm:t>
        <a:bodyPr/>
        <a:lstStyle/>
        <a:p>
          <a:r>
            <a:rPr lang="en-US" b="1" dirty="0"/>
            <a:t>Many conflicts occurred</a:t>
          </a:r>
          <a:r>
            <a:rPr lang="en-US" dirty="0"/>
            <a:t>.</a:t>
          </a:r>
        </a:p>
      </dgm:t>
    </dgm:pt>
    <dgm:pt modelId="{A05D3881-5C93-4CEF-9A7C-9CC3E2540558}" type="parTrans" cxnId="{F1531F19-9C4D-4EDE-B5B3-7CEC86511E7C}">
      <dgm:prSet/>
      <dgm:spPr/>
      <dgm:t>
        <a:bodyPr/>
        <a:lstStyle/>
        <a:p>
          <a:endParaRPr lang="en-US"/>
        </a:p>
      </dgm:t>
    </dgm:pt>
    <dgm:pt modelId="{815C4E75-06BA-4A04-957C-E7D7D33B26BE}" type="sibTrans" cxnId="{F1531F19-9C4D-4EDE-B5B3-7CEC86511E7C}">
      <dgm:prSet/>
      <dgm:spPr/>
      <dgm:t>
        <a:bodyPr/>
        <a:lstStyle/>
        <a:p>
          <a:endParaRPr lang="en-US"/>
        </a:p>
      </dgm:t>
    </dgm:pt>
    <dgm:pt modelId="{D6FF4F8B-CA04-4138-9834-3F7B7A21C11E}">
      <dgm:prSet/>
      <dgm:spPr/>
      <dgm:t>
        <a:bodyPr/>
        <a:lstStyle/>
        <a:p>
          <a:r>
            <a:rPr lang="en-US" b="1" dirty="0"/>
            <a:t>In 1994 Hutu’s began a massacre against Tutsi people.</a:t>
          </a:r>
        </a:p>
      </dgm:t>
    </dgm:pt>
    <dgm:pt modelId="{BEC574D3-F0BC-4A71-88FD-73139DF44FDD}" type="parTrans" cxnId="{86024BCA-2894-4162-9EDB-2BE5D2DB63FD}">
      <dgm:prSet/>
      <dgm:spPr/>
      <dgm:t>
        <a:bodyPr/>
        <a:lstStyle/>
        <a:p>
          <a:endParaRPr lang="en-US"/>
        </a:p>
      </dgm:t>
    </dgm:pt>
    <dgm:pt modelId="{1F3E201E-A29F-41D7-8744-8758A7A52F7D}" type="sibTrans" cxnId="{86024BCA-2894-4162-9EDB-2BE5D2DB63FD}">
      <dgm:prSet/>
      <dgm:spPr/>
      <dgm:t>
        <a:bodyPr/>
        <a:lstStyle/>
        <a:p>
          <a:endParaRPr lang="en-US"/>
        </a:p>
      </dgm:t>
    </dgm:pt>
    <dgm:pt modelId="{C76B9333-4B0B-41CF-AB2B-E079D74C90AD}" type="pres">
      <dgm:prSet presAssocID="{4D70DFE1-0254-42F0-8305-C89BC04A92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798D7E-B77C-4208-B0B6-2F46CBDD2391}" type="pres">
      <dgm:prSet presAssocID="{3FC5CBC3-9018-4620-8DC1-ED113945C146}" presName="hierRoot1" presStyleCnt="0"/>
      <dgm:spPr/>
    </dgm:pt>
    <dgm:pt modelId="{FAA31FED-B35B-46B4-9E87-AEFCAB8708F8}" type="pres">
      <dgm:prSet presAssocID="{3FC5CBC3-9018-4620-8DC1-ED113945C146}" presName="composite" presStyleCnt="0"/>
      <dgm:spPr/>
    </dgm:pt>
    <dgm:pt modelId="{1DF108BA-E1D2-408F-9D88-205855541F6D}" type="pres">
      <dgm:prSet presAssocID="{3FC5CBC3-9018-4620-8DC1-ED113945C146}" presName="background" presStyleLbl="node0" presStyleIdx="0" presStyleCnt="3"/>
      <dgm:spPr/>
    </dgm:pt>
    <dgm:pt modelId="{BE8C5D67-D121-43DE-B0B5-88AB2B7223B7}" type="pres">
      <dgm:prSet presAssocID="{3FC5CBC3-9018-4620-8DC1-ED113945C146}" presName="text" presStyleLbl="fgAcc0" presStyleIdx="0" presStyleCnt="3">
        <dgm:presLayoutVars>
          <dgm:chPref val="3"/>
        </dgm:presLayoutVars>
      </dgm:prSet>
      <dgm:spPr/>
    </dgm:pt>
    <dgm:pt modelId="{159D9485-BC43-4EA6-A6B5-9DDAEECF383A}" type="pres">
      <dgm:prSet presAssocID="{3FC5CBC3-9018-4620-8DC1-ED113945C146}" presName="hierChild2" presStyleCnt="0"/>
      <dgm:spPr/>
    </dgm:pt>
    <dgm:pt modelId="{6B5C4319-80E4-4F57-AC91-E122FB42C36D}" type="pres">
      <dgm:prSet presAssocID="{C6EF2852-E59B-4383-A3D1-16AD72B4B753}" presName="hierRoot1" presStyleCnt="0"/>
      <dgm:spPr/>
    </dgm:pt>
    <dgm:pt modelId="{83C2AE04-8922-4A3A-8681-A386CBBE8349}" type="pres">
      <dgm:prSet presAssocID="{C6EF2852-E59B-4383-A3D1-16AD72B4B753}" presName="composite" presStyleCnt="0"/>
      <dgm:spPr/>
    </dgm:pt>
    <dgm:pt modelId="{43AABF3B-19CD-4607-925D-455CF6D36F88}" type="pres">
      <dgm:prSet presAssocID="{C6EF2852-E59B-4383-A3D1-16AD72B4B753}" presName="background" presStyleLbl="node0" presStyleIdx="1" presStyleCnt="3"/>
      <dgm:spPr/>
    </dgm:pt>
    <dgm:pt modelId="{E2165EB9-4D2D-49A4-AB71-39124BB155C8}" type="pres">
      <dgm:prSet presAssocID="{C6EF2852-E59B-4383-A3D1-16AD72B4B753}" presName="text" presStyleLbl="fgAcc0" presStyleIdx="1" presStyleCnt="3">
        <dgm:presLayoutVars>
          <dgm:chPref val="3"/>
        </dgm:presLayoutVars>
      </dgm:prSet>
      <dgm:spPr/>
    </dgm:pt>
    <dgm:pt modelId="{D9D7278D-8FA0-4551-A207-64EF6104483E}" type="pres">
      <dgm:prSet presAssocID="{C6EF2852-E59B-4383-A3D1-16AD72B4B753}" presName="hierChild2" presStyleCnt="0"/>
      <dgm:spPr/>
    </dgm:pt>
    <dgm:pt modelId="{AD7DA06D-1EC5-4149-AFF9-0F832202A70F}" type="pres">
      <dgm:prSet presAssocID="{D6FF4F8B-CA04-4138-9834-3F7B7A21C11E}" presName="hierRoot1" presStyleCnt="0"/>
      <dgm:spPr/>
    </dgm:pt>
    <dgm:pt modelId="{8DBE24DE-A319-4296-870C-AB4474354978}" type="pres">
      <dgm:prSet presAssocID="{D6FF4F8B-CA04-4138-9834-3F7B7A21C11E}" presName="composite" presStyleCnt="0"/>
      <dgm:spPr/>
    </dgm:pt>
    <dgm:pt modelId="{32151A05-97E0-48FC-8E84-960EFD4B87DD}" type="pres">
      <dgm:prSet presAssocID="{D6FF4F8B-CA04-4138-9834-3F7B7A21C11E}" presName="background" presStyleLbl="node0" presStyleIdx="2" presStyleCnt="3"/>
      <dgm:spPr/>
    </dgm:pt>
    <dgm:pt modelId="{1C8D020B-F808-475A-98CD-C7006D07736D}" type="pres">
      <dgm:prSet presAssocID="{D6FF4F8B-CA04-4138-9834-3F7B7A21C11E}" presName="text" presStyleLbl="fgAcc0" presStyleIdx="2" presStyleCnt="3">
        <dgm:presLayoutVars>
          <dgm:chPref val="3"/>
        </dgm:presLayoutVars>
      </dgm:prSet>
      <dgm:spPr/>
    </dgm:pt>
    <dgm:pt modelId="{FA441A18-651A-4EB1-88DA-79B768BCA596}" type="pres">
      <dgm:prSet presAssocID="{D6FF4F8B-CA04-4138-9834-3F7B7A21C11E}" presName="hierChild2" presStyleCnt="0"/>
      <dgm:spPr/>
    </dgm:pt>
  </dgm:ptLst>
  <dgm:cxnLst>
    <dgm:cxn modelId="{8EF67111-3EF6-4545-AA49-A7870A70C9D2}" type="presOf" srcId="{3FC5CBC3-9018-4620-8DC1-ED113945C146}" destId="{BE8C5D67-D121-43DE-B0B5-88AB2B7223B7}" srcOrd="0" destOrd="0" presId="urn:microsoft.com/office/officeart/2005/8/layout/hierarchy1"/>
    <dgm:cxn modelId="{F1531F19-9C4D-4EDE-B5B3-7CEC86511E7C}" srcId="{4D70DFE1-0254-42F0-8305-C89BC04A923F}" destId="{C6EF2852-E59B-4383-A3D1-16AD72B4B753}" srcOrd="1" destOrd="0" parTransId="{A05D3881-5C93-4CEF-9A7C-9CC3E2540558}" sibTransId="{815C4E75-06BA-4A04-957C-E7D7D33B26BE}"/>
    <dgm:cxn modelId="{EC5CF820-3FD9-40AB-92AA-7A5AA05E91F7}" type="presOf" srcId="{C6EF2852-E59B-4383-A3D1-16AD72B4B753}" destId="{E2165EB9-4D2D-49A4-AB71-39124BB155C8}" srcOrd="0" destOrd="0" presId="urn:microsoft.com/office/officeart/2005/8/layout/hierarchy1"/>
    <dgm:cxn modelId="{95DE3C98-060D-48AC-82B9-9F2A95222FA7}" type="presOf" srcId="{4D70DFE1-0254-42F0-8305-C89BC04A923F}" destId="{C76B9333-4B0B-41CF-AB2B-E079D74C90AD}" srcOrd="0" destOrd="0" presId="urn:microsoft.com/office/officeart/2005/8/layout/hierarchy1"/>
    <dgm:cxn modelId="{86024BCA-2894-4162-9EDB-2BE5D2DB63FD}" srcId="{4D70DFE1-0254-42F0-8305-C89BC04A923F}" destId="{D6FF4F8B-CA04-4138-9834-3F7B7A21C11E}" srcOrd="2" destOrd="0" parTransId="{BEC574D3-F0BC-4A71-88FD-73139DF44FDD}" sibTransId="{1F3E201E-A29F-41D7-8744-8758A7A52F7D}"/>
    <dgm:cxn modelId="{97CA01DD-CD16-4727-955A-E2A97AD3E034}" type="presOf" srcId="{D6FF4F8B-CA04-4138-9834-3F7B7A21C11E}" destId="{1C8D020B-F808-475A-98CD-C7006D07736D}" srcOrd="0" destOrd="0" presId="urn:microsoft.com/office/officeart/2005/8/layout/hierarchy1"/>
    <dgm:cxn modelId="{1A7023ED-955D-4B90-8E65-58622B62A5BF}" srcId="{4D70DFE1-0254-42F0-8305-C89BC04A923F}" destId="{3FC5CBC3-9018-4620-8DC1-ED113945C146}" srcOrd="0" destOrd="0" parTransId="{121C15D5-4712-4C47-A75D-760BC811B6F8}" sibTransId="{22A820AB-B0EF-4888-9BFF-04F1410095F0}"/>
    <dgm:cxn modelId="{53A533B9-92A2-4A14-BF8F-EFB07D8FB132}" type="presParOf" srcId="{C76B9333-4B0B-41CF-AB2B-E079D74C90AD}" destId="{B9798D7E-B77C-4208-B0B6-2F46CBDD2391}" srcOrd="0" destOrd="0" presId="urn:microsoft.com/office/officeart/2005/8/layout/hierarchy1"/>
    <dgm:cxn modelId="{DD5E7B7F-4FF8-418F-8A20-6082F1B3D77C}" type="presParOf" srcId="{B9798D7E-B77C-4208-B0B6-2F46CBDD2391}" destId="{FAA31FED-B35B-46B4-9E87-AEFCAB8708F8}" srcOrd="0" destOrd="0" presId="urn:microsoft.com/office/officeart/2005/8/layout/hierarchy1"/>
    <dgm:cxn modelId="{1B9E3CA5-1E5C-4109-98A3-A7C928FA83F9}" type="presParOf" srcId="{FAA31FED-B35B-46B4-9E87-AEFCAB8708F8}" destId="{1DF108BA-E1D2-408F-9D88-205855541F6D}" srcOrd="0" destOrd="0" presId="urn:microsoft.com/office/officeart/2005/8/layout/hierarchy1"/>
    <dgm:cxn modelId="{AA9DE81A-EEAF-4162-8682-EB44E030AC61}" type="presParOf" srcId="{FAA31FED-B35B-46B4-9E87-AEFCAB8708F8}" destId="{BE8C5D67-D121-43DE-B0B5-88AB2B7223B7}" srcOrd="1" destOrd="0" presId="urn:microsoft.com/office/officeart/2005/8/layout/hierarchy1"/>
    <dgm:cxn modelId="{F0613E81-E0C7-4CE7-B930-EB3C7A0A38D3}" type="presParOf" srcId="{B9798D7E-B77C-4208-B0B6-2F46CBDD2391}" destId="{159D9485-BC43-4EA6-A6B5-9DDAEECF383A}" srcOrd="1" destOrd="0" presId="urn:microsoft.com/office/officeart/2005/8/layout/hierarchy1"/>
    <dgm:cxn modelId="{02C782A8-0FBD-47E1-BC58-008190D6B628}" type="presParOf" srcId="{C76B9333-4B0B-41CF-AB2B-E079D74C90AD}" destId="{6B5C4319-80E4-4F57-AC91-E122FB42C36D}" srcOrd="1" destOrd="0" presId="urn:microsoft.com/office/officeart/2005/8/layout/hierarchy1"/>
    <dgm:cxn modelId="{326E08EA-86C9-4B94-9489-D4A23F43B295}" type="presParOf" srcId="{6B5C4319-80E4-4F57-AC91-E122FB42C36D}" destId="{83C2AE04-8922-4A3A-8681-A386CBBE8349}" srcOrd="0" destOrd="0" presId="urn:microsoft.com/office/officeart/2005/8/layout/hierarchy1"/>
    <dgm:cxn modelId="{C902531A-357E-4676-9816-886C103338EF}" type="presParOf" srcId="{83C2AE04-8922-4A3A-8681-A386CBBE8349}" destId="{43AABF3B-19CD-4607-925D-455CF6D36F88}" srcOrd="0" destOrd="0" presId="urn:microsoft.com/office/officeart/2005/8/layout/hierarchy1"/>
    <dgm:cxn modelId="{65068325-792A-45D8-A3DF-C5D611E4640C}" type="presParOf" srcId="{83C2AE04-8922-4A3A-8681-A386CBBE8349}" destId="{E2165EB9-4D2D-49A4-AB71-39124BB155C8}" srcOrd="1" destOrd="0" presId="urn:microsoft.com/office/officeart/2005/8/layout/hierarchy1"/>
    <dgm:cxn modelId="{23782EC9-D7A9-4F52-9428-1F66D61B7C02}" type="presParOf" srcId="{6B5C4319-80E4-4F57-AC91-E122FB42C36D}" destId="{D9D7278D-8FA0-4551-A207-64EF6104483E}" srcOrd="1" destOrd="0" presId="urn:microsoft.com/office/officeart/2005/8/layout/hierarchy1"/>
    <dgm:cxn modelId="{2A8243D7-E1CA-4848-8B12-650C2E85A886}" type="presParOf" srcId="{C76B9333-4B0B-41CF-AB2B-E079D74C90AD}" destId="{AD7DA06D-1EC5-4149-AFF9-0F832202A70F}" srcOrd="2" destOrd="0" presId="urn:microsoft.com/office/officeart/2005/8/layout/hierarchy1"/>
    <dgm:cxn modelId="{528D4E4D-5D37-4BD8-804F-EA00CC27F53E}" type="presParOf" srcId="{AD7DA06D-1EC5-4149-AFF9-0F832202A70F}" destId="{8DBE24DE-A319-4296-870C-AB4474354978}" srcOrd="0" destOrd="0" presId="urn:microsoft.com/office/officeart/2005/8/layout/hierarchy1"/>
    <dgm:cxn modelId="{5C293E8D-48F2-4BB8-AE39-B3B34AA90D3B}" type="presParOf" srcId="{8DBE24DE-A319-4296-870C-AB4474354978}" destId="{32151A05-97E0-48FC-8E84-960EFD4B87DD}" srcOrd="0" destOrd="0" presId="urn:microsoft.com/office/officeart/2005/8/layout/hierarchy1"/>
    <dgm:cxn modelId="{FA49E16D-8123-4610-A5E6-071782640B9B}" type="presParOf" srcId="{8DBE24DE-A319-4296-870C-AB4474354978}" destId="{1C8D020B-F808-475A-98CD-C7006D07736D}" srcOrd="1" destOrd="0" presId="urn:microsoft.com/office/officeart/2005/8/layout/hierarchy1"/>
    <dgm:cxn modelId="{4CA3BCDB-186A-4048-9743-57CD95F6F99F}" type="presParOf" srcId="{AD7DA06D-1EC5-4149-AFF9-0F832202A70F}" destId="{FA441A18-651A-4EB1-88DA-79B768BCA5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08BA-E1D2-408F-9D88-205855541F6D}">
      <dsp:nvSpPr>
        <dsp:cNvPr id="0" name=""/>
        <dsp:cNvSpPr/>
      </dsp:nvSpPr>
      <dsp:spPr>
        <a:xfrm>
          <a:off x="0" y="531710"/>
          <a:ext cx="2030354" cy="1289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C5D67-D121-43DE-B0B5-88AB2B7223B7}">
      <dsp:nvSpPr>
        <dsp:cNvPr id="0" name=""/>
        <dsp:cNvSpPr/>
      </dsp:nvSpPr>
      <dsp:spPr>
        <a:xfrm>
          <a:off x="225594" y="746026"/>
          <a:ext cx="2030354" cy="128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Since the 1950s the Hutu felt resentful of the Tutsi.</a:t>
          </a:r>
        </a:p>
      </dsp:txBody>
      <dsp:txXfrm>
        <a:off x="263356" y="783788"/>
        <a:ext cx="1954830" cy="1213750"/>
      </dsp:txXfrm>
    </dsp:sp>
    <dsp:sp modelId="{43AABF3B-19CD-4607-925D-455CF6D36F88}">
      <dsp:nvSpPr>
        <dsp:cNvPr id="0" name=""/>
        <dsp:cNvSpPr/>
      </dsp:nvSpPr>
      <dsp:spPr>
        <a:xfrm>
          <a:off x="2481543" y="531710"/>
          <a:ext cx="2030354" cy="1289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165EB9-4D2D-49A4-AB71-39124BB155C8}">
      <dsp:nvSpPr>
        <dsp:cNvPr id="0" name=""/>
        <dsp:cNvSpPr/>
      </dsp:nvSpPr>
      <dsp:spPr>
        <a:xfrm>
          <a:off x="2707138" y="746026"/>
          <a:ext cx="2030354" cy="128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Many conflicts occurred</a:t>
          </a:r>
          <a:r>
            <a:rPr lang="en-US" sz="1600" kern="1200" dirty="0"/>
            <a:t>.</a:t>
          </a:r>
        </a:p>
      </dsp:txBody>
      <dsp:txXfrm>
        <a:off x="2744900" y="783788"/>
        <a:ext cx="1954830" cy="1213750"/>
      </dsp:txXfrm>
    </dsp:sp>
    <dsp:sp modelId="{32151A05-97E0-48FC-8E84-960EFD4B87DD}">
      <dsp:nvSpPr>
        <dsp:cNvPr id="0" name=""/>
        <dsp:cNvSpPr/>
      </dsp:nvSpPr>
      <dsp:spPr>
        <a:xfrm>
          <a:off x="4963087" y="531710"/>
          <a:ext cx="2030354" cy="1289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D020B-F808-475A-98CD-C7006D07736D}">
      <dsp:nvSpPr>
        <dsp:cNvPr id="0" name=""/>
        <dsp:cNvSpPr/>
      </dsp:nvSpPr>
      <dsp:spPr>
        <a:xfrm>
          <a:off x="5188682" y="746026"/>
          <a:ext cx="2030354" cy="128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 1994 Hutu’s began a massacre against Tutsi people.</a:t>
          </a:r>
        </a:p>
      </dsp:txBody>
      <dsp:txXfrm>
        <a:off x="5226444" y="783788"/>
        <a:ext cx="1954830" cy="121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9867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4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32210" y="1344168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22682" y="2420115"/>
            <a:ext cx="2894846" cy="2286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19457"/>
            <a:ext cx="628649" cy="575765"/>
          </a:xfrm>
        </p:spPr>
        <p:txBody>
          <a:bodyPr/>
          <a:lstStyle>
            <a:lvl1pPr>
              <a:defRPr sz="2100" b="0" i="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686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724459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4149512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884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97562"/>
            <a:ext cx="6619244" cy="103481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105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673721" y="45269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7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278853" y="1960341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72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735388"/>
            <a:ext cx="6345737" cy="202877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64886"/>
            <a:ext cx="5794329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60795"/>
            <a:ext cx="6619244" cy="759498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243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803358"/>
            <a:ext cx="6619244" cy="1341528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940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876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66216" y="710940"/>
            <a:ext cx="6571060" cy="54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8249"/>
            <a:ext cx="234687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2390446"/>
            <a:ext cx="2346876" cy="212984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8249"/>
            <a:ext cx="235903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90446"/>
            <a:ext cx="2359035" cy="212984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6" y="1952625"/>
            <a:ext cx="2368086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5" y="2390446"/>
            <a:ext cx="2370772" cy="212984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324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399634"/>
            <a:ext cx="226555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1958435"/>
            <a:ext cx="2018432" cy="118782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1"/>
            <a:ext cx="2265559" cy="6884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82130"/>
            <a:ext cx="2018432" cy="11641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3831831"/>
            <a:ext cx="2287829" cy="6910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64244"/>
            <a:ext cx="2018432" cy="11820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3831831"/>
            <a:ext cx="2290595" cy="67225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181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6" y="710940"/>
            <a:ext cx="6571060" cy="54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593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73072"/>
            <a:ext cx="1057474" cy="354722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973072"/>
            <a:ext cx="4685660" cy="35472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0758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1716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00351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66216" y="710940"/>
            <a:ext cx="6571060" cy="54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158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008234"/>
            <a:ext cx="3263267" cy="1712867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594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526" y="1952625"/>
            <a:ext cx="3621558" cy="256222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4" y="1952625"/>
            <a:ext cx="3618869" cy="253327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C41-84DE-440C-AC43-A6D7D1CE004E}" type="datetimeFigureOut">
              <a:rPr lang="en-US" altLang="en-US" smtClean="0"/>
              <a:pPr/>
              <a:t>4/25/2019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848-FCBA-4755-AA04-848EA69116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9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77047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409245"/>
            <a:ext cx="3618869" cy="210560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3" y="1952625"/>
            <a:ext cx="3618870" cy="45661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409245"/>
            <a:ext cx="3618869" cy="210560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58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09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70528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085850"/>
            <a:ext cx="3892549" cy="3429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826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1" y="1269999"/>
            <a:ext cx="2895194" cy="1301751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4" y="857250"/>
            <a:ext cx="242039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383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10940"/>
            <a:ext cx="6571060" cy="54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ransition>
    <p:fade/>
  </p:transition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A54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va_logo_circle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48" y="354898"/>
            <a:ext cx="4433704" cy="44337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5CB046-71F3-45B6-A571-61D8C00F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haroni" pitchFamily="2" charset="-79"/>
                <a:ea typeface="+mj-ea"/>
                <a:cs typeface="Aharoni" pitchFamily="2" charset="-79"/>
              </a:rPr>
              <a:t>Background on Rwanda (remind you of Sudan?)</a:t>
            </a:r>
          </a:p>
        </p:txBody>
      </p:sp>
      <p:sp>
        <p:nvSpPr>
          <p:cNvPr id="16387" name="Content Placeholder 4">
            <a:extLst>
              <a:ext uri="{FF2B5EF4-FFF2-40B4-BE49-F238E27FC236}">
                <a16:creationId xmlns:a16="http://schemas.microsoft.com/office/drawing/2014/main" id="{4E098295-6E8B-478B-9A95-55671F952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502228"/>
            <a:ext cx="3600450" cy="335552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1500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The Rwandan population is made up of two groups, the </a:t>
            </a:r>
            <a:r>
              <a:rPr lang="en-US" altLang="en-US" sz="15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Hutu</a:t>
            </a:r>
            <a:r>
              <a:rPr lang="ja-JP" altLang="en-US" sz="15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’</a:t>
            </a:r>
            <a:r>
              <a:rPr lang="en-US" altLang="ja-JP" sz="15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s and the Tutsi</a:t>
            </a:r>
            <a:r>
              <a:rPr lang="ja-JP" altLang="en-US" sz="15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’</a:t>
            </a:r>
            <a:r>
              <a:rPr lang="en-US" altLang="ja-JP" sz="15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5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Most</a:t>
            </a:r>
            <a:r>
              <a:rPr lang="en-US" altLang="en-US" sz="15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 of the Rwandan population belong to the </a:t>
            </a:r>
            <a:r>
              <a:rPr lang="en-US" altLang="en-US" sz="15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Hutu </a:t>
            </a:r>
            <a:r>
              <a:rPr lang="en-US" alt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ethnic group, traditionally crop-growers.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  herdsmen - from northern Africa.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For 600 years the two groups shared the business of farming, essential for survival, their language, heir culture, and their nationality.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Now 600 years later, </a:t>
            </a:r>
            <a:r>
              <a:rPr lang="en-US" altLang="en-US" sz="15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the Tutsis tended to be landowners and hold power </a:t>
            </a:r>
            <a:r>
              <a:rPr lang="en-US" alt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and Hutus the people who worked the land.</a:t>
            </a:r>
          </a:p>
          <a:p>
            <a:pPr eaLnBrk="1" hangingPunct="1">
              <a:lnSpc>
                <a:spcPct val="80000"/>
              </a:lnSpc>
            </a:pPr>
            <a:endParaRPr lang="en-US" altLang="en-US" sz="525" dirty="0">
              <a:ea typeface="ＭＳ Ｐゴシック" panose="020B0600070205080204" pitchFamily="34" charset="-128"/>
            </a:endParaRPr>
          </a:p>
        </p:txBody>
      </p:sp>
      <p:pic>
        <p:nvPicPr>
          <p:cNvPr id="16388" name="Picture 4" descr="http://www.trumanwebdesign.com/~catalina/men.jpg">
            <a:extLst>
              <a:ext uri="{FF2B5EF4-FFF2-40B4-BE49-F238E27FC236}">
                <a16:creationId xmlns:a16="http://schemas.microsoft.com/office/drawing/2014/main" id="{1A325DB2-1785-41A5-8E88-68A66E16A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4082" r="32616" b="4082"/>
          <a:stretch>
            <a:fillRect/>
          </a:stretch>
        </p:blipFill>
        <p:spPr bwMode="auto">
          <a:xfrm>
            <a:off x="4914900" y="1257300"/>
            <a:ext cx="2743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9">
            <a:extLst>
              <a:ext uri="{FF2B5EF4-FFF2-40B4-BE49-F238E27FC236}">
                <a16:creationId xmlns:a16="http://schemas.microsoft.com/office/drawing/2014/main" id="{95F7A6F4-93A6-45AA-A2F7-222B78C3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4457701"/>
            <a:ext cx="25717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>
                <a:latin typeface="Calibri" panose="020F0502020204030204" pitchFamily="34" charset="0"/>
              </a:rPr>
              <a:t>Tutsi (left) and Hutu (right) men standing together.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A1AA65D-9F47-4237-9A72-3C130A9EE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9DF5C7-9970-43C9-B12D-02B320B59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A030D0-3B12-4D52-BEE1-D8FD02366E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D5B862-E936-4147-AC2B-0979F17D3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40BCEB-6E23-4334-BBE7-F620F66AC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FC9E23-64E7-42B7-8A35-5F364A2E4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6A5303-2A17-4DFF-8456-DADB1075B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3940EB-39D4-4EB7-95CF-FA321945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D957194-014D-4962-9592-065621BF8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E974AE1-6DA6-4A09-B59B-3C893F3DE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793547A-6734-4CDC-B401-5144261BD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65D0D-A839-49EF-9307-2EFF7B88D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4C852A-CDF4-42CB-A8E1-E8B8655B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9DE0A3A-706B-4AA1-BCB2-839AD15DA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595"/>
            <a:ext cx="9144000" cy="514231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F84A-4254-4890-B8CF-E582F629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710940"/>
            <a:ext cx="6571060" cy="54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r>
              <a:rPr lang="en-US" sz="3300" b="1" dirty="0">
                <a:solidFill>
                  <a:srgbClr val="FFFFFF"/>
                </a:solidFill>
              </a:rPr>
              <a:t>Old Tensions Boil Over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1D3F1A-ACDE-4DAB-9A2C-79A4F06CC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DE09F20-CD9D-411C-B0FE-526E5E948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467349"/>
              </p:ext>
            </p:extLst>
          </p:nvPr>
        </p:nvGraphicFramePr>
        <p:xfrm>
          <a:off x="965200" y="1743075"/>
          <a:ext cx="7219037" cy="256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43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571500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folHlink"/>
                </a:solidFill>
              </a:rPr>
              <a:t>The Genocide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1657350"/>
            <a:ext cx="6229350" cy="2057400"/>
          </a:xfrm>
        </p:spPr>
        <p:txBody>
          <a:bodyPr>
            <a:noAutofit/>
          </a:bodyPr>
          <a:lstStyle/>
          <a:p>
            <a:pPr algn="l" eaLnBrk="1" hangingPunct="1"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</a:t>
            </a:r>
            <a:r>
              <a:rPr lang="en-US" altLang="en-US" sz="1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Hutu militia</a:t>
            </a:r>
            <a:r>
              <a:rPr lang="en-US" altLang="en-US" sz="1600" dirty="0">
                <a:solidFill>
                  <a:schemeClr val="bg1"/>
                </a:solidFill>
                <a:latin typeface="Berlin Sans FB Demi" panose="020E0802020502020306" pitchFamily="34" charset="0"/>
              </a:rPr>
              <a:t>, at one point 30,000 people strong, slaughtered any Tutsi that came in their path.</a:t>
            </a:r>
          </a:p>
          <a:p>
            <a:pPr algn="l" eaLnBrk="1" hangingPunct="1"/>
            <a:endParaRPr lang="en-US" altLang="en-US" sz="1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l" eaLnBrk="1" hangingPunct="1">
              <a:buFontTx/>
              <a:buChar char="•"/>
            </a:pPr>
            <a:r>
              <a:rPr lang="en-US" altLang="en-US" sz="16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They encouraged regular </a:t>
            </a:r>
            <a:r>
              <a:rPr lang="en-US" altLang="en-US" sz="1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Hutu civilians </a:t>
            </a:r>
            <a:r>
              <a:rPr lang="en-US" altLang="en-US" sz="1600" dirty="0">
                <a:solidFill>
                  <a:schemeClr val="bg1"/>
                </a:solidFill>
                <a:latin typeface="Berlin Sans FB Demi" panose="020E0802020502020306" pitchFamily="34" charset="0"/>
              </a:rPr>
              <a:t>to do the same.</a:t>
            </a:r>
          </a:p>
          <a:p>
            <a:pPr algn="l" eaLnBrk="1" hangingPunct="1"/>
            <a:endParaRPr lang="en-US" altLang="en-US" sz="1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l" eaLnBrk="1" hangingPunct="1">
              <a:buFontTx/>
              <a:buChar char="•"/>
            </a:pPr>
            <a:r>
              <a:rPr lang="en-US" altLang="en-US" sz="1600" dirty="0">
                <a:solidFill>
                  <a:schemeClr val="bg1"/>
                </a:solidFill>
                <a:latin typeface="Berlin Sans FB Demi" panose="020E0802020502020306" pitchFamily="34" charset="0"/>
              </a:rPr>
              <a:t>In some cases, Hutus were forced to kill their Tutsi </a:t>
            </a:r>
            <a:r>
              <a:rPr lang="en-US" altLang="en-US" sz="1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neighbors</a:t>
            </a:r>
            <a:r>
              <a:rPr lang="en-US" altLang="en-US" sz="1600" dirty="0">
                <a:solidFill>
                  <a:schemeClr val="bg1"/>
                </a:solidFill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230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B041-2A95-4CF9-87EF-F09E7A26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710940"/>
            <a:ext cx="6802945" cy="546360"/>
          </a:xfrm>
        </p:spPr>
        <p:txBody>
          <a:bodyPr/>
          <a:lstStyle/>
          <a:p>
            <a:r>
              <a:rPr lang="en-US" b="1" dirty="0"/>
              <a:t>Machetes were the weapon of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BDDF7-01E4-41DD-A1F3-F118F9492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526" y="1952625"/>
            <a:ext cx="3621558" cy="256222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The militia used </a:t>
            </a:r>
            <a:r>
              <a:rPr lang="en-US" sz="2400" b="1" dirty="0">
                <a:solidFill>
                  <a:srgbClr val="FF0000"/>
                </a:solidFill>
              </a:rPr>
              <a:t>machetes</a:t>
            </a:r>
            <a:r>
              <a:rPr lang="en-US" sz="2400" b="1" dirty="0">
                <a:solidFill>
                  <a:schemeClr val="tx1"/>
                </a:solidFill>
              </a:rPr>
              <a:t> to hack their victims to death in the interest of saving ammo.</a:t>
            </a:r>
          </a:p>
          <a:p>
            <a:endParaRPr lang="en-US" sz="2400" dirty="0"/>
          </a:p>
        </p:txBody>
      </p:sp>
      <p:pic>
        <p:nvPicPr>
          <p:cNvPr id="36" name="Picture 5" descr="machete-rwanda">
            <a:extLst>
              <a:ext uri="{FF2B5EF4-FFF2-40B4-BE49-F238E27FC236}">
                <a16:creationId xmlns:a16="http://schemas.microsoft.com/office/drawing/2014/main" id="{6F645E69-5692-46DB-A312-B4EBD9C6F7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994543"/>
            <a:ext cx="3619500" cy="244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83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685800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folHlink"/>
                </a:solidFill>
              </a:rPr>
              <a:t>The Death Toll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199" y="1659948"/>
            <a:ext cx="6368143" cy="2750994"/>
          </a:xfrm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en-US" altLang="en-US" sz="5550" dirty="0">
                <a:solidFill>
                  <a:srgbClr val="FFFF00"/>
                </a:solidFill>
              </a:rPr>
              <a:t>In the </a:t>
            </a:r>
            <a:r>
              <a:rPr lang="en-US" altLang="en-US" sz="5550" b="1" dirty="0">
                <a:solidFill>
                  <a:srgbClr val="FFFF00"/>
                </a:solidFill>
              </a:rPr>
              <a:t>span of 100 days, an estimated 800,000 </a:t>
            </a:r>
            <a:r>
              <a:rPr lang="en-US" altLang="en-US" sz="5550" dirty="0">
                <a:solidFill>
                  <a:srgbClr val="FFFF00"/>
                </a:solidFill>
              </a:rPr>
              <a:t>Tutsis were slaughtered.</a:t>
            </a:r>
          </a:p>
          <a:p>
            <a:pPr eaLnBrk="1" hangingPunct="1"/>
            <a:endParaRPr lang="en-US" altLang="en-US" sz="555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5550" dirty="0">
                <a:solidFill>
                  <a:srgbClr val="FFFF00"/>
                </a:solidFill>
              </a:rPr>
              <a:t>They were killed primarily with knives, machetes, and clubs. </a:t>
            </a:r>
          </a:p>
          <a:p>
            <a:pPr eaLnBrk="1" hangingPunct="1"/>
            <a:endParaRPr lang="en-US" altLang="en-US" sz="555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5550" b="1" dirty="0">
                <a:solidFill>
                  <a:srgbClr val="FFFF00"/>
                </a:solidFill>
              </a:rPr>
              <a:t>100,000</a:t>
            </a:r>
            <a:r>
              <a:rPr lang="en-US" altLang="en-US" sz="5550" dirty="0">
                <a:solidFill>
                  <a:srgbClr val="FFFF00"/>
                </a:solidFill>
              </a:rPr>
              <a:t> of these were children.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240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news.bbc.co.uk/olmedia/710000/images/_714025_rwanda_refugee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6000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72894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www.gendercide.org/images/pics/wound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42901"/>
            <a:ext cx="4629150" cy="43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651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28" descr="http://img.timeinc.net/time/magazine/archive/covers/1994/110194080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5751"/>
            <a:ext cx="3429000" cy="4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279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8642B-5A15-49CE-9FE0-7D76B7BA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1670" y="816076"/>
            <a:ext cx="3579040" cy="3293807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MAURICE IS A TUTSI.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HIS LIFE HAS BEEN HARD.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$100 could make it easier.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HE </a:t>
            </a:r>
            <a:r>
              <a:rPr lang="en-US" sz="2400" b="1" dirty="0">
                <a:solidFill>
                  <a:schemeClr val="tx1"/>
                </a:solidFill>
              </a:rPr>
              <a:t>SURVIVED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THE GENOCIDE</a:t>
            </a:r>
            <a:r>
              <a:rPr lang="en-US" sz="2400" b="1" dirty="0">
                <a:solidFill>
                  <a:srgbClr val="FF0000"/>
                </a:solidFill>
              </a:rPr>
              <a:t> and began farming cattle…</a:t>
            </a:r>
            <a:r>
              <a:rPr lang="en-US" sz="2400" b="1" dirty="0">
                <a:solidFill>
                  <a:schemeClr val="tx1"/>
                </a:solidFill>
              </a:rPr>
              <a:t>he deserves a loan!!</a:t>
            </a:r>
          </a:p>
        </p:txBody>
      </p:sp>
      <p:pic>
        <p:nvPicPr>
          <p:cNvPr id="4" name="Picture 2" descr="Image result for RWANDAN MAN">
            <a:extLst>
              <a:ext uri="{FF2B5EF4-FFF2-40B4-BE49-F238E27FC236}">
                <a16:creationId xmlns:a16="http://schemas.microsoft.com/office/drawing/2014/main" id="{6FCC6E0F-9A13-4C5E-AC87-4A65C191C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82" y="708899"/>
            <a:ext cx="2313615" cy="37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5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458" y="252168"/>
            <a:ext cx="2605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00"/>
              </a:spcAft>
            </a:pPr>
            <a:r>
              <a:rPr lang="en-US" sz="2800" b="1" dirty="0">
                <a:solidFill>
                  <a:srgbClr val="63A541"/>
                </a:solidFill>
                <a:latin typeface="Helvetica Neue" panose="020B0604020202020204" charset="0"/>
              </a:rPr>
              <a:t>PAY IT FORWARD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9722" r="27222"/>
          <a:stretch/>
        </p:blipFill>
        <p:spPr bwMode="auto">
          <a:xfrm>
            <a:off x="3424813" y="103470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839284" y="1999908"/>
            <a:ext cx="427764" cy="355600"/>
          </a:xfrm>
          <a:prstGeom prst="rightArrow">
            <a:avLst/>
          </a:prstGeom>
          <a:solidFill>
            <a:srgbClr val="63A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4812" y="3460170"/>
            <a:ext cx="434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our $100 is paid back, we can lend that same </a:t>
            </a:r>
            <a:r>
              <a:rPr lang="en-US" b="1" dirty="0"/>
              <a:t>$100 to Amine</a:t>
            </a:r>
            <a:r>
              <a:rPr lang="en-US" dirty="0"/>
              <a:t>, a restaurant owner here in Atlanta, so he can invest in new equipment.</a:t>
            </a:r>
          </a:p>
        </p:txBody>
      </p:sp>
      <p:pic>
        <p:nvPicPr>
          <p:cNvPr id="8" name="Picture 2" descr="Image result for RWANDAN MAN">
            <a:extLst>
              <a:ext uri="{FF2B5EF4-FFF2-40B4-BE49-F238E27FC236}">
                <a16:creationId xmlns:a16="http://schemas.microsoft.com/office/drawing/2014/main" id="{A33A90E8-FA7C-4A29-B00E-63411C8C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6" y="1412041"/>
            <a:ext cx="1742003" cy="28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620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74425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19" y="398922"/>
            <a:ext cx="32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00"/>
              </a:spcAft>
            </a:pPr>
            <a:r>
              <a:rPr lang="en-US" sz="2400" b="1" dirty="0">
                <a:solidFill>
                  <a:srgbClr val="63A541"/>
                </a:solidFill>
                <a:latin typeface="Helvetica Neue" panose="020B0604020202020204" charset="0"/>
              </a:rPr>
              <a:t>PAY IT FORWARD…AGAIN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9722" r="27222"/>
          <a:stretch/>
        </p:blipFill>
        <p:spPr bwMode="auto">
          <a:xfrm>
            <a:off x="3424813" y="103470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839284" y="1999908"/>
            <a:ext cx="427764" cy="355600"/>
          </a:xfrm>
          <a:prstGeom prst="rightArrow">
            <a:avLst/>
          </a:prstGeom>
          <a:solidFill>
            <a:srgbClr val="63A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60490" y="3460170"/>
            <a:ext cx="4079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 can continue </a:t>
            </a:r>
            <a:r>
              <a:rPr lang="en-US" dirty="0"/>
              <a:t>recycling that same </a:t>
            </a:r>
            <a:r>
              <a:rPr lang="en-US" b="1" dirty="0"/>
              <a:t>$100 </a:t>
            </a:r>
            <a:r>
              <a:rPr lang="en-US" dirty="0"/>
              <a:t>over and over again, to impact dozens of entrepreneurs around the United States, and the wider world.</a:t>
            </a: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11112"/>
          <a:stretch/>
        </p:blipFill>
        <p:spPr bwMode="auto">
          <a:xfrm>
            <a:off x="6454107" y="2205140"/>
            <a:ext cx="1115568" cy="111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t="28774" r="33268" b="22621"/>
          <a:stretch/>
        </p:blipFill>
        <p:spPr bwMode="auto">
          <a:xfrm>
            <a:off x="7624539" y="2205140"/>
            <a:ext cx="1115568" cy="111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6-05-26 at 11.32.47 AM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07" y="1034708"/>
            <a:ext cx="1115568" cy="1115568"/>
          </a:xfrm>
          <a:prstGeom prst="rect">
            <a:avLst/>
          </a:prstGeom>
        </p:spPr>
      </p:pic>
      <p:pic>
        <p:nvPicPr>
          <p:cNvPr id="11" name="Picture 10" descr="Screen Shot 2016-05-26 at 11.33.08 AM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39" y="1034708"/>
            <a:ext cx="1115568" cy="111556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868578" y="1999908"/>
            <a:ext cx="427764" cy="355600"/>
          </a:xfrm>
          <a:prstGeom prst="rightArrow">
            <a:avLst/>
          </a:prstGeom>
          <a:solidFill>
            <a:srgbClr val="63A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Image result for RWANDAN MAN">
            <a:extLst>
              <a:ext uri="{FF2B5EF4-FFF2-40B4-BE49-F238E27FC236}">
                <a16:creationId xmlns:a16="http://schemas.microsoft.com/office/drawing/2014/main" id="{C9ED779E-58D9-428A-ABFC-DFC134A27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3" y="1485562"/>
            <a:ext cx="1838315" cy="29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7240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DC93-27DE-4AB0-BD06-167215BF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the right thing…choose Maurice!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EB3A-8E4F-4E3F-8C83-F1D82FD69C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Kiva is a great organization and our class will have to choose from many worthy candidates. The choice we make is important and can have a wonderful effect on people’s lives. </a:t>
            </a:r>
            <a:r>
              <a:rPr lang="en-US" b="1" dirty="0">
                <a:solidFill>
                  <a:srgbClr val="FF0000"/>
                </a:solidFill>
              </a:rPr>
              <a:t>Maurice is someone who we believe would be a great candidate for a $100.00 Kiva loan based on the goal he wants to achieve and the challenges that he and the country of Rwanda are facing. </a:t>
            </a:r>
            <a:r>
              <a:rPr lang="en-US" b="1" dirty="0"/>
              <a:t>Please consider him and help make his life better.</a:t>
            </a:r>
          </a:p>
          <a:p>
            <a:endParaRPr lang="en-US" b="1" dirty="0"/>
          </a:p>
        </p:txBody>
      </p:sp>
      <p:pic>
        <p:nvPicPr>
          <p:cNvPr id="4098" name="Picture 2" descr="Image result for rwanda cattle ranch">
            <a:extLst>
              <a:ext uri="{FF2B5EF4-FFF2-40B4-BE49-F238E27FC236}">
                <a16:creationId xmlns:a16="http://schemas.microsoft.com/office/drawing/2014/main" id="{DC9047AB-9613-447A-A02E-479BD8E2ED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21" y="2058626"/>
            <a:ext cx="3169324" cy="23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3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1B0E-5CAE-435F-91C9-9D9AE65A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1131209"/>
          </a:xfrm>
        </p:spPr>
        <p:txBody>
          <a:bodyPr/>
          <a:lstStyle/>
          <a:p>
            <a:pPr algn="ctr"/>
            <a:r>
              <a:rPr lang="en-US" sz="2000" b="1" dirty="0"/>
              <a:t>WE WOULD LIKE TO USE </a:t>
            </a:r>
            <a:r>
              <a:rPr lang="en-US" sz="2000" b="1" dirty="0">
                <a:highlight>
                  <a:srgbClr val="FF0000"/>
                </a:highlight>
              </a:rPr>
              <a:t>KIVA</a:t>
            </a:r>
            <a:r>
              <a:rPr lang="en-US" sz="2000" b="1" dirty="0"/>
              <a:t> TO MAKE A $100 LOAN TO MAURICE FROM RWANDA</a:t>
            </a:r>
            <a:br>
              <a:rPr lang="en-US" sz="1000" b="1" dirty="0"/>
            </a:br>
            <a:endParaRPr lang="en-US" sz="1000" b="1" dirty="0"/>
          </a:p>
        </p:txBody>
      </p:sp>
      <p:pic>
        <p:nvPicPr>
          <p:cNvPr id="1026" name="Picture 2" descr="Image result for RWANDAN MAN">
            <a:extLst>
              <a:ext uri="{FF2B5EF4-FFF2-40B4-BE49-F238E27FC236}">
                <a16:creationId xmlns:a16="http://schemas.microsoft.com/office/drawing/2014/main" id="{0ACA1EB3-6F7B-4AD9-9BFA-AE02FA77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14" y="1211821"/>
            <a:ext cx="2313615" cy="37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$100 bill">
            <a:extLst>
              <a:ext uri="{FF2B5EF4-FFF2-40B4-BE49-F238E27FC236}">
                <a16:creationId xmlns:a16="http://schemas.microsoft.com/office/drawing/2014/main" id="{A61DC3F9-2D31-43C2-8329-E2BE5D66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96" y="2416628"/>
            <a:ext cx="4940604" cy="20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789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19" y="261271"/>
            <a:ext cx="834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00"/>
              </a:spcAft>
            </a:pPr>
            <a:r>
              <a:rPr lang="en-US" sz="2400" b="1" dirty="0">
                <a:solidFill>
                  <a:srgbClr val="63A541"/>
                </a:solidFill>
                <a:latin typeface="Helvetica Neue" panose="020B0604020202020204" charset="0"/>
              </a:rPr>
              <a:t>GIVING A HAND UP INSTEAD OF A HANDOUT</a:t>
            </a:r>
            <a:endParaRPr lang="en-US" b="1" dirty="0">
              <a:solidFill>
                <a:srgbClr val="63A541"/>
              </a:solidFill>
              <a:latin typeface="Helvetica Neue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18" y="3302852"/>
            <a:ext cx="2906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we lend $100 to </a:t>
            </a:r>
            <a:r>
              <a:rPr lang="en-US" sz="1400" b="1" dirty="0"/>
              <a:t>Maurice, </a:t>
            </a:r>
            <a:r>
              <a:rPr lang="en-US" sz="1400" dirty="0"/>
              <a:t>and 100 more individual lenders from around the world join us, that makes </a:t>
            </a:r>
            <a:r>
              <a:rPr lang="en-US" sz="1400" b="1" dirty="0"/>
              <a:t>$10,000. This will allow</a:t>
            </a:r>
            <a:r>
              <a:rPr lang="en-US" sz="1400" dirty="0"/>
              <a:t> Maurice to buy breeding stock (other bulls) for his herd.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1126" y="1579525"/>
            <a:ext cx="5937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8000"/>
                </a:solidFill>
              </a:rPr>
              <a:t>THIS IS MAURICE…HE IS A RANCHER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867" y="3096378"/>
            <a:ext cx="20235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Maurice’s</a:t>
            </a:r>
            <a:r>
              <a:rPr lang="en-US" sz="1400" dirty="0"/>
              <a:t> farm gains more revenue as a result of his larger herd, and he pays back the </a:t>
            </a:r>
            <a:r>
              <a:rPr lang="en-US" sz="1400" b="1" dirty="0"/>
              <a:t>$10,000 over the coming 36 months.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8146" y="2978388"/>
            <a:ext cx="20235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</a:t>
            </a:r>
            <a:r>
              <a:rPr lang="en-US" sz="1400" b="1" dirty="0"/>
              <a:t>Maurice</a:t>
            </a:r>
            <a:r>
              <a:rPr lang="en-US" sz="1400" dirty="0"/>
              <a:t> pays back his $10,000 to Kiva, We get our $100 back into the Kiva lender account, </a:t>
            </a:r>
            <a:r>
              <a:rPr lang="en-US" sz="1400" b="1" dirty="0"/>
              <a:t>$2.77 per month for 36 months!!</a:t>
            </a:r>
          </a:p>
        </p:txBody>
      </p:sp>
      <p:pic>
        <p:nvPicPr>
          <p:cNvPr id="8" name="Picture 2" descr="Image result for RWANDAN MAN">
            <a:extLst>
              <a:ext uri="{FF2B5EF4-FFF2-40B4-BE49-F238E27FC236}">
                <a16:creationId xmlns:a16="http://schemas.microsoft.com/office/drawing/2014/main" id="{CA98CAB7-6EE0-45B9-BA8B-9598C122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8" y="773449"/>
            <a:ext cx="1495412" cy="24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713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7762-8920-4DDD-AF87-C78B0BEA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THAT IS MONEY WELL SPENT</a:t>
            </a:r>
          </a:p>
        </p:txBody>
      </p:sp>
      <p:pic>
        <p:nvPicPr>
          <p:cNvPr id="2050" name="Picture 2" descr="Image result for bang for your buck">
            <a:extLst>
              <a:ext uri="{FF2B5EF4-FFF2-40B4-BE49-F238E27FC236}">
                <a16:creationId xmlns:a16="http://schemas.microsoft.com/office/drawing/2014/main" id="{4595E440-9F3F-497C-9442-2DD7479B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269653"/>
            <a:ext cx="6682953" cy="387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443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811F-2C0B-49E1-9709-A0C31DF2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This is Rwanda </a:t>
            </a:r>
          </a:p>
        </p:txBody>
      </p:sp>
      <p:pic>
        <p:nvPicPr>
          <p:cNvPr id="3" name="Picture 2" descr="http://www.freeonlinepicture.org/wp-content/uploads/2011/03/map_africa.jpg">
            <a:extLst>
              <a:ext uri="{FF2B5EF4-FFF2-40B4-BE49-F238E27FC236}">
                <a16:creationId xmlns:a16="http://schemas.microsoft.com/office/drawing/2014/main" id="{3B659CC2-2891-4823-8B77-4BE766CF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53" y="1528962"/>
            <a:ext cx="3426979" cy="317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F5B1D71-C603-478A-BA25-2B0BB60DA04F}"/>
              </a:ext>
            </a:extLst>
          </p:cNvPr>
          <p:cNvSpPr/>
          <p:nvPr/>
        </p:nvSpPr>
        <p:spPr>
          <a:xfrm rot="3401995">
            <a:off x="2012453" y="2136792"/>
            <a:ext cx="2383367" cy="86169"/>
          </a:xfrm>
          <a:prstGeom prst="rightArrow">
            <a:avLst>
              <a:gd name="adj1" fmla="val 539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78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070F-ECF7-49B0-AC40-2C88AE7A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 is a small country in the middle of Africa.</a:t>
            </a:r>
          </a:p>
        </p:txBody>
      </p:sp>
      <p:pic>
        <p:nvPicPr>
          <p:cNvPr id="3" name="Picture 3" descr="Rwanda_Map">
            <a:extLst>
              <a:ext uri="{FF2B5EF4-FFF2-40B4-BE49-F238E27FC236}">
                <a16:creationId xmlns:a16="http://schemas.microsoft.com/office/drawing/2014/main" id="{C8F65454-3488-4EC7-A188-3D0BA068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03" y="1437043"/>
            <a:ext cx="4348716" cy="322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60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4DEF6-39E3-4291-9D5F-F9F7CEC12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85" y="1365647"/>
            <a:ext cx="4705350" cy="35718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7C3C51-1BA1-486B-AAE6-A6AC07A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710940"/>
            <a:ext cx="6571060" cy="272286"/>
          </a:xfrm>
        </p:spPr>
        <p:txBody>
          <a:bodyPr/>
          <a:lstStyle/>
          <a:p>
            <a:r>
              <a:rPr lang="en-US" sz="2800" b="1" dirty="0"/>
              <a:t>Rwanda is about 26 times smaller than Texas</a:t>
            </a:r>
          </a:p>
        </p:txBody>
      </p:sp>
    </p:spTree>
    <p:extLst>
      <p:ext uri="{BB962C8B-B14F-4D97-AF65-F5344CB8AC3E}">
        <p14:creationId xmlns:p14="http://schemas.microsoft.com/office/powerpoint/2010/main" val="27672282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8077-08EA-4EAD-84B1-3D6296B3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Rwanda’s economy  is mostly agricultural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AAFE2-BFF6-4BB6-8F0B-E9CA6F861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3B655CEF-309E-46CC-A4C0-164EA1C2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63379"/>
            <a:ext cx="5502729" cy="36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5123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On-screen Show (16:9)</PresentationFormat>
  <Paragraphs>50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Century Gothic</vt:lpstr>
      <vt:lpstr>Berlin Sans FB Demi</vt:lpstr>
      <vt:lpstr>Wingdings 3</vt:lpstr>
      <vt:lpstr>Calibri</vt:lpstr>
      <vt:lpstr>Arial</vt:lpstr>
      <vt:lpstr>Helvetica Neue</vt:lpstr>
      <vt:lpstr>Aharoni</vt:lpstr>
      <vt:lpstr>Arial Unicode MS</vt:lpstr>
      <vt:lpstr>ＭＳ Ｐゴシック</vt:lpstr>
      <vt:lpstr>Ion Boardroom</vt:lpstr>
      <vt:lpstr>PowerPoint Presentation</vt:lpstr>
      <vt:lpstr>PowerPoint Presentation</vt:lpstr>
      <vt:lpstr>WE WOULD LIKE TO USE KIVA TO MAKE A $100 LOAN TO MAURICE FROM RWANDA </vt:lpstr>
      <vt:lpstr>PowerPoint Presentation</vt:lpstr>
      <vt:lpstr>THAT IS MONEY WELL SPENT</vt:lpstr>
      <vt:lpstr>This is Rwanda </vt:lpstr>
      <vt:lpstr>It is a small country in the middle of Africa.</vt:lpstr>
      <vt:lpstr>Rwanda is about 26 times smaller than Texas</vt:lpstr>
      <vt:lpstr>Rwanda’s economy  is mostly agricultural</vt:lpstr>
      <vt:lpstr>Background on Rwanda (remind you of Sudan?)</vt:lpstr>
      <vt:lpstr>Old Tensions Boil Over</vt:lpstr>
      <vt:lpstr>The Genocide</vt:lpstr>
      <vt:lpstr>Machetes were the weapon of choice</vt:lpstr>
      <vt:lpstr>The Death Toll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the right thing…choose Maurice!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Daly</dc:creator>
  <cp:lastModifiedBy>Mike Daly</cp:lastModifiedBy>
  <cp:revision>1</cp:revision>
  <dcterms:created xsi:type="dcterms:W3CDTF">2019-04-25T16:23:03Z</dcterms:created>
  <dcterms:modified xsi:type="dcterms:W3CDTF">2019-04-25T16:24:03Z</dcterms:modified>
</cp:coreProperties>
</file>