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1"/>
  </p:sldMasterIdLst>
  <p:sldIdLst>
    <p:sldId id="256" r:id="rId2"/>
    <p:sldId id="262" r:id="rId3"/>
    <p:sldId id="259" r:id="rId4"/>
    <p:sldId id="265" r:id="rId5"/>
    <p:sldId id="266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990DCB-AF23-4094-864B-C8B99FA30370}">
      <dgm:prSet phldrT="[Text]"/>
      <dgm:spPr/>
      <dgm:t>
        <a:bodyPr/>
        <a:lstStyle/>
        <a:p>
          <a:r>
            <a:rPr lang="en-US" dirty="0"/>
            <a:t>Reason 1</a:t>
          </a:r>
        </a:p>
      </dgm:t>
    </dgm:pt>
    <dgm:pt modelId="{9045AE91-C8DE-42D1-9697-92115E53B6EE}" type="parTrans" cxnId="{289A7ABA-98F5-4FB1-939B-2977E2B9EB8F}">
      <dgm:prSet/>
      <dgm:spPr/>
      <dgm:t>
        <a:bodyPr/>
        <a:lstStyle/>
        <a:p>
          <a:endParaRPr lang="en-US"/>
        </a:p>
      </dgm:t>
    </dgm:pt>
    <dgm:pt modelId="{8F93B7AA-ADE0-44B8-AFDE-9A1375C16706}" type="sibTrans" cxnId="{289A7ABA-98F5-4FB1-939B-2977E2B9EB8F}">
      <dgm:prSet/>
      <dgm:spPr/>
      <dgm:t>
        <a:bodyPr/>
        <a:lstStyle/>
        <a:p>
          <a:endParaRPr lang="en-US"/>
        </a:p>
      </dgm:t>
    </dgm:pt>
    <dgm:pt modelId="{7DEF99AD-EC88-4718-B8D7-F22561235CEC}">
      <dgm:prSet phldrT="[Text]"/>
      <dgm:spPr/>
      <dgm:t>
        <a:bodyPr/>
        <a:lstStyle/>
        <a:p>
          <a:r>
            <a:rPr lang="en-US" b="1" dirty="0"/>
            <a:t>She has a good rating which means she is most likely good at returning funds.</a:t>
          </a:r>
        </a:p>
      </dgm:t>
    </dgm:pt>
    <dgm:pt modelId="{E16E29D3-9570-412D-93B6-B4CE77D1B6DD}" type="parTrans" cxnId="{46DBFC28-5C33-4B88-8831-68037F695A48}">
      <dgm:prSet/>
      <dgm:spPr/>
      <dgm:t>
        <a:bodyPr/>
        <a:lstStyle/>
        <a:p>
          <a:endParaRPr lang="en-US"/>
        </a:p>
      </dgm:t>
    </dgm:pt>
    <dgm:pt modelId="{456EA687-CA8C-4F68-B168-4C2E87ACC68B}" type="sibTrans" cxnId="{46DBFC28-5C33-4B88-8831-68037F695A48}">
      <dgm:prSet/>
      <dgm:spPr/>
      <dgm:t>
        <a:bodyPr/>
        <a:lstStyle/>
        <a:p>
          <a:endParaRPr lang="en-US"/>
        </a:p>
      </dgm:t>
    </dgm:pt>
    <dgm:pt modelId="{240AA45F-7625-47CB-82DB-58CF98B59095}">
      <dgm:prSet phldrT="[Text]"/>
      <dgm:spPr/>
      <dgm:t>
        <a:bodyPr/>
        <a:lstStyle/>
        <a:p>
          <a:r>
            <a:rPr lang="en-US" dirty="0"/>
            <a:t>Reason 2</a:t>
          </a:r>
        </a:p>
      </dgm:t>
    </dgm:pt>
    <dgm:pt modelId="{648CE750-928A-4617-818A-2C5528133922}" type="parTrans" cxnId="{159602F2-C521-4E1D-AE9F-D54CDD414A04}">
      <dgm:prSet/>
      <dgm:spPr/>
      <dgm:t>
        <a:bodyPr/>
        <a:lstStyle/>
        <a:p>
          <a:endParaRPr lang="en-US"/>
        </a:p>
      </dgm:t>
    </dgm:pt>
    <dgm:pt modelId="{A5F62957-BF38-47A2-B1D2-0D9C89C422D5}" type="sibTrans" cxnId="{159602F2-C521-4E1D-AE9F-D54CDD414A04}">
      <dgm:prSet/>
      <dgm:spPr/>
      <dgm:t>
        <a:bodyPr/>
        <a:lstStyle/>
        <a:p>
          <a:endParaRPr lang="en-US"/>
        </a:p>
      </dgm:t>
    </dgm:pt>
    <dgm:pt modelId="{27B4E690-4D0F-4D7A-BF6F-F3DD955F4988}">
      <dgm:prSet phldrT="[Text]"/>
      <dgm:spPr/>
      <dgm:t>
        <a:bodyPr/>
        <a:lstStyle/>
        <a:p>
          <a:r>
            <a:rPr lang="en-US" sz="3400" b="1" dirty="0"/>
            <a:t>She currently does not have a clean toilet and this loan would allow her to get the toilet</a:t>
          </a:r>
        </a:p>
      </dgm:t>
    </dgm:pt>
    <dgm:pt modelId="{90D197D3-3303-4C80-A092-3B7BDF04FBF7}" type="parTrans" cxnId="{62126DBA-440F-4890-99E9-D0197B1F8AC3}">
      <dgm:prSet/>
      <dgm:spPr/>
      <dgm:t>
        <a:bodyPr/>
        <a:lstStyle/>
        <a:p>
          <a:endParaRPr lang="en-US"/>
        </a:p>
      </dgm:t>
    </dgm:pt>
    <dgm:pt modelId="{9A9FC636-BF64-4AA3-9111-3312D89D6371}" type="sibTrans" cxnId="{62126DBA-440F-4890-99E9-D0197B1F8AC3}">
      <dgm:prSet/>
      <dgm:spPr/>
      <dgm:t>
        <a:bodyPr/>
        <a:lstStyle/>
        <a:p>
          <a:endParaRPr lang="en-US"/>
        </a:p>
      </dgm:t>
    </dgm:pt>
    <dgm:pt modelId="{E1AD1DBC-9B34-4672-B365-6C5C7E96A5E5}">
      <dgm:prSet phldrT="[Text]"/>
      <dgm:spPr/>
      <dgm:t>
        <a:bodyPr/>
        <a:lstStyle/>
        <a:p>
          <a:r>
            <a:rPr lang="en-US" dirty="0"/>
            <a:t>Reason 3</a:t>
          </a:r>
        </a:p>
      </dgm:t>
    </dgm:pt>
    <dgm:pt modelId="{8C5C062E-BB4A-4159-9D81-9F19138DAF56}" type="parTrans" cxnId="{4E210A80-A0A8-4FC3-BB39-ADD0CB874D63}">
      <dgm:prSet/>
      <dgm:spPr/>
      <dgm:t>
        <a:bodyPr/>
        <a:lstStyle/>
        <a:p>
          <a:endParaRPr lang="en-US"/>
        </a:p>
      </dgm:t>
    </dgm:pt>
    <dgm:pt modelId="{1A79B38F-A3E5-4698-99B4-A0F5A3E8CD65}" type="sibTrans" cxnId="{4E210A80-A0A8-4FC3-BB39-ADD0CB874D63}">
      <dgm:prSet/>
      <dgm:spPr/>
      <dgm:t>
        <a:bodyPr/>
        <a:lstStyle/>
        <a:p>
          <a:endParaRPr lang="en-US"/>
        </a:p>
      </dgm:t>
    </dgm:pt>
    <dgm:pt modelId="{1D280956-61F1-44EA-89DD-47917582B346}">
      <dgm:prSet phldrT="[Text]"/>
      <dgm:spPr/>
      <dgm:t>
        <a:bodyPr/>
        <a:lstStyle/>
        <a:p>
          <a:r>
            <a:rPr lang="en-US" b="1" dirty="0"/>
            <a:t>Getting Dung a sanitary toilet will prevent bad health hazards.</a:t>
          </a:r>
        </a:p>
      </dgm:t>
    </dgm:pt>
    <dgm:pt modelId="{F5F29254-C816-4B3B-A23C-846A234C8557}" type="parTrans" cxnId="{8DAC0267-44CD-4D02-88C9-B2F8A13C158E}">
      <dgm:prSet/>
      <dgm:spPr/>
      <dgm:t>
        <a:bodyPr/>
        <a:lstStyle/>
        <a:p>
          <a:endParaRPr lang="en-US"/>
        </a:p>
      </dgm:t>
    </dgm:pt>
    <dgm:pt modelId="{EC76378A-9F1D-482E-AF47-2DD7D70945B6}" type="sibTrans" cxnId="{8DAC0267-44CD-4D02-88C9-B2F8A13C158E}">
      <dgm:prSet/>
      <dgm:spPr/>
      <dgm:t>
        <a:bodyPr/>
        <a:lstStyle/>
        <a:p>
          <a:endParaRPr lang="en-US"/>
        </a:p>
      </dgm:t>
    </dgm:pt>
    <dgm:pt modelId="{13D359B5-123D-4FFD-BD20-6F498F449273}">
      <dgm:prSet phldrT="[Text]"/>
      <dgm:spPr/>
      <dgm:t>
        <a:bodyPr/>
        <a:lstStyle/>
        <a:p>
          <a:endParaRPr lang="en-US" sz="3400" b="1"/>
        </a:p>
      </dgm:t>
    </dgm:pt>
    <dgm:pt modelId="{D8696942-8792-4F72-9A89-1A280325A0E3}" type="parTrans" cxnId="{9C5CCEC5-5716-4402-8142-B6BF477AA34B}">
      <dgm:prSet/>
      <dgm:spPr/>
    </dgm:pt>
    <dgm:pt modelId="{597D1106-5CCC-4391-9487-12A17F7652B1}" type="sibTrans" cxnId="{9C5CCEC5-5716-4402-8142-B6BF477AA34B}">
      <dgm:prSet/>
      <dgm:spPr/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35"/>
      <dgm:spPr/>
    </dgm:pt>
    <dgm:pt modelId="{7E5B5F30-562C-45F5-947C-105C96262837}" type="pres">
      <dgm:prSet presAssocID="{3B990DCB-AF23-4094-864B-C8B99FA30370}" presName="chevron2" presStyleLbl="alignNode1" presStyleIdx="1" presStyleCnt="35"/>
      <dgm:spPr/>
    </dgm:pt>
    <dgm:pt modelId="{BA96BDD2-A6C8-4432-8E71-D4E67320B8FF}" type="pres">
      <dgm:prSet presAssocID="{3B990DCB-AF23-4094-864B-C8B99FA30370}" presName="chevron3" presStyleLbl="alignNode1" presStyleIdx="2" presStyleCnt="35"/>
      <dgm:spPr/>
    </dgm:pt>
    <dgm:pt modelId="{2AAF1885-F2C6-4C50-A304-71F970C85713}" type="pres">
      <dgm:prSet presAssocID="{3B990DCB-AF23-4094-864B-C8B99FA30370}" presName="chevron4" presStyleLbl="alignNode1" presStyleIdx="3" presStyleCnt="35"/>
      <dgm:spPr/>
    </dgm:pt>
    <dgm:pt modelId="{1C9109EC-43D0-4356-8840-1C174E169D4F}" type="pres">
      <dgm:prSet presAssocID="{3B990DCB-AF23-4094-864B-C8B99FA30370}" presName="chevron5" presStyleLbl="alignNode1" presStyleIdx="4" presStyleCnt="35"/>
      <dgm:spPr/>
    </dgm:pt>
    <dgm:pt modelId="{F580C234-F277-4109-8F54-CBF87BE4B61B}" type="pres">
      <dgm:prSet presAssocID="{3B990DCB-AF23-4094-864B-C8B99FA30370}" presName="chevron6" presStyleLbl="alignNode1" presStyleIdx="5" presStyleCnt="35"/>
      <dgm:spPr/>
    </dgm:pt>
    <dgm:pt modelId="{C2DC7889-4537-4EA1-8B7E-3B1E25B6DE4C}" type="pres">
      <dgm:prSet presAssocID="{3B990DCB-AF23-4094-864B-C8B99FA30370}" presName="chevron7" presStyleLbl="alignNode1" presStyleIdx="6" presStyleCnt="35"/>
      <dgm:spPr/>
    </dgm:pt>
    <dgm:pt modelId="{B46F8A2D-B8E9-481F-97F6-8D8A2A54017A}" type="pres">
      <dgm:prSet presAssocID="{3B990DCB-AF23-4094-864B-C8B99FA30370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9DF3EB65-34CA-4C82-BBB5-CE3ECF75CAAB}" type="pres">
      <dgm:prSet presAssocID="{240AA45F-7625-47CB-82DB-58CF98B59095}" presName="parallelogramComposite" presStyleCnt="0"/>
      <dgm:spPr/>
    </dgm:pt>
    <dgm:pt modelId="{B70D5C6B-5FCC-4D07-AEDD-4FBCE3BFFF96}" type="pres">
      <dgm:prSet presAssocID="{240AA45F-7625-47CB-82DB-58CF98B59095}" presName="parallelogram1" presStyleLbl="alignNode1" presStyleIdx="7" presStyleCnt="35"/>
      <dgm:spPr/>
    </dgm:pt>
    <dgm:pt modelId="{24AB27C4-9473-4E6D-91EB-83468FEE7535}" type="pres">
      <dgm:prSet presAssocID="{240AA45F-7625-47CB-82DB-58CF98B59095}" presName="parallelogram2" presStyleLbl="alignNode1" presStyleIdx="8" presStyleCnt="35"/>
      <dgm:spPr/>
    </dgm:pt>
    <dgm:pt modelId="{B8B30918-C286-4FF6-924A-8D2222406C3E}" type="pres">
      <dgm:prSet presAssocID="{240AA45F-7625-47CB-82DB-58CF98B59095}" presName="parallelogram3" presStyleLbl="alignNode1" presStyleIdx="9" presStyleCnt="35"/>
      <dgm:spPr/>
    </dgm:pt>
    <dgm:pt modelId="{2E667C46-96C0-4124-8F76-5C63AD4CFCDB}" type="pres">
      <dgm:prSet presAssocID="{240AA45F-7625-47CB-82DB-58CF98B59095}" presName="parallelogram4" presStyleLbl="alignNode1" presStyleIdx="10" presStyleCnt="35"/>
      <dgm:spPr/>
    </dgm:pt>
    <dgm:pt modelId="{37143410-6DF8-4F89-874D-EF97B93B03CC}" type="pres">
      <dgm:prSet presAssocID="{240AA45F-7625-47CB-82DB-58CF98B59095}" presName="parallelogram5" presStyleLbl="alignNode1" presStyleIdx="11" presStyleCnt="35"/>
      <dgm:spPr/>
    </dgm:pt>
    <dgm:pt modelId="{92232968-20CA-4B7C-9F0A-E9290D40E11C}" type="pres">
      <dgm:prSet presAssocID="{240AA45F-7625-47CB-82DB-58CF98B59095}" presName="parallelogram6" presStyleLbl="alignNode1" presStyleIdx="12" presStyleCnt="35"/>
      <dgm:spPr/>
    </dgm:pt>
    <dgm:pt modelId="{B9A9F5DE-774E-47E6-9E52-8A93D024715D}" type="pres">
      <dgm:prSet presAssocID="{240AA45F-7625-47CB-82DB-58CF98B59095}" presName="parallelogram7" presStyleLbl="alignNode1" presStyleIdx="13" presStyleCnt="35"/>
      <dgm:spPr/>
    </dgm:pt>
    <dgm:pt modelId="{F8CD1F9F-F85D-4751-9FA4-FFFFD796FEA9}" type="pres">
      <dgm:prSet presAssocID="{A5F62957-BF38-47A2-B1D2-0D9C89C422D5}" presName="sibTrans" presStyleCnt="0"/>
      <dgm:spPr/>
    </dgm:pt>
    <dgm:pt modelId="{1CD7945A-6239-489F-A177-C28F1F50FD25}" type="pres">
      <dgm:prSet presAssocID="{27B4E690-4D0F-4D7A-BF6F-F3DD955F4988}" presName="parenttextcomposite" presStyleCnt="0"/>
      <dgm:spPr/>
    </dgm:pt>
    <dgm:pt modelId="{D2DCFDDA-00F2-499B-BE06-B940403BDBF4}" type="pres">
      <dgm:prSet presAssocID="{27B4E690-4D0F-4D7A-BF6F-F3DD955F4988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482B7A01-E9FD-49F9-A95A-8E83473CF71B}" type="pres">
      <dgm:prSet presAssocID="{27B4E690-4D0F-4D7A-BF6F-F3DD955F4988}" presName="parallelogramComposite" presStyleCnt="0"/>
      <dgm:spPr/>
    </dgm:pt>
    <dgm:pt modelId="{35A57980-6DEC-4599-917D-6AB38111FE3B}" type="pres">
      <dgm:prSet presAssocID="{27B4E690-4D0F-4D7A-BF6F-F3DD955F4988}" presName="parallelogram1" presStyleLbl="alignNode1" presStyleIdx="14" presStyleCnt="35"/>
      <dgm:spPr/>
    </dgm:pt>
    <dgm:pt modelId="{D282899F-40AE-474B-9C1A-FEFD96C10E1F}" type="pres">
      <dgm:prSet presAssocID="{27B4E690-4D0F-4D7A-BF6F-F3DD955F4988}" presName="parallelogram2" presStyleLbl="alignNode1" presStyleIdx="15" presStyleCnt="35"/>
      <dgm:spPr/>
    </dgm:pt>
    <dgm:pt modelId="{D5B1054D-BC5F-4BFB-9EB4-740A59A1C995}" type="pres">
      <dgm:prSet presAssocID="{27B4E690-4D0F-4D7A-BF6F-F3DD955F4988}" presName="parallelogram3" presStyleLbl="alignNode1" presStyleIdx="16" presStyleCnt="35"/>
      <dgm:spPr/>
    </dgm:pt>
    <dgm:pt modelId="{B9577E21-9C50-4AC4-9FCA-BA949CE1ECD0}" type="pres">
      <dgm:prSet presAssocID="{27B4E690-4D0F-4D7A-BF6F-F3DD955F4988}" presName="parallelogram4" presStyleLbl="alignNode1" presStyleIdx="17" presStyleCnt="35"/>
      <dgm:spPr/>
    </dgm:pt>
    <dgm:pt modelId="{70B28A73-E31C-4AE7-BA16-16C06D3A8ED3}" type="pres">
      <dgm:prSet presAssocID="{27B4E690-4D0F-4D7A-BF6F-F3DD955F4988}" presName="parallelogram5" presStyleLbl="alignNode1" presStyleIdx="18" presStyleCnt="35"/>
      <dgm:spPr/>
    </dgm:pt>
    <dgm:pt modelId="{2FCF6C3C-E903-4363-86F9-8D34473AFD28}" type="pres">
      <dgm:prSet presAssocID="{27B4E690-4D0F-4D7A-BF6F-F3DD955F4988}" presName="parallelogram6" presStyleLbl="alignNode1" presStyleIdx="19" presStyleCnt="35"/>
      <dgm:spPr/>
    </dgm:pt>
    <dgm:pt modelId="{6B3E405E-84F2-4172-8793-845B5A8684E5}" type="pres">
      <dgm:prSet presAssocID="{27B4E690-4D0F-4D7A-BF6F-F3DD955F4988}" presName="parallelogram7" presStyleLbl="alignNode1" presStyleIdx="20" presStyleCnt="35"/>
      <dgm:spPr/>
    </dgm:pt>
    <dgm:pt modelId="{EBD19BD0-4D5A-422F-9402-97CFC2434416}" type="pres">
      <dgm:prSet presAssocID="{9A9FC636-BF64-4AA3-9111-3312D89D6371}" presName="sibTrans" presStyleCnt="0"/>
      <dgm:spPr/>
    </dgm:pt>
    <dgm:pt modelId="{9F0FA8FB-C65F-43C5-818A-0FD0E198B4B4}" type="pres">
      <dgm:prSet presAssocID="{13D359B5-123D-4FFD-BD20-6F498F449273}" presName="parenttextcomposite" presStyleCnt="0"/>
      <dgm:spPr/>
    </dgm:pt>
    <dgm:pt modelId="{84EE9E94-D17A-43CC-9F42-68DCCBC23B7E}" type="pres">
      <dgm:prSet presAssocID="{13D359B5-123D-4FFD-BD20-6F498F449273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5AC3A959-FB66-4485-B1C1-D7AFDF69EC08}" type="pres">
      <dgm:prSet presAssocID="{13D359B5-123D-4FFD-BD20-6F498F449273}" presName="parallelogramComposite" presStyleCnt="0"/>
      <dgm:spPr/>
    </dgm:pt>
    <dgm:pt modelId="{AEB5A5C8-E065-4991-AEC2-4FC1F1A019CD}" type="pres">
      <dgm:prSet presAssocID="{13D359B5-123D-4FFD-BD20-6F498F449273}" presName="parallelogram1" presStyleLbl="alignNode1" presStyleIdx="21" presStyleCnt="35"/>
      <dgm:spPr/>
    </dgm:pt>
    <dgm:pt modelId="{8DA12939-9E06-4497-9619-2EBCB32E67AA}" type="pres">
      <dgm:prSet presAssocID="{13D359B5-123D-4FFD-BD20-6F498F449273}" presName="parallelogram2" presStyleLbl="alignNode1" presStyleIdx="22" presStyleCnt="35"/>
      <dgm:spPr/>
    </dgm:pt>
    <dgm:pt modelId="{7C882276-5226-46F2-BE7A-2A67C00893B6}" type="pres">
      <dgm:prSet presAssocID="{13D359B5-123D-4FFD-BD20-6F498F449273}" presName="parallelogram3" presStyleLbl="alignNode1" presStyleIdx="23" presStyleCnt="35"/>
      <dgm:spPr/>
    </dgm:pt>
    <dgm:pt modelId="{6A620FF9-ADDD-4FF5-BD66-89CD5BE7C56E}" type="pres">
      <dgm:prSet presAssocID="{13D359B5-123D-4FFD-BD20-6F498F449273}" presName="parallelogram4" presStyleLbl="alignNode1" presStyleIdx="24" presStyleCnt="35"/>
      <dgm:spPr/>
    </dgm:pt>
    <dgm:pt modelId="{0644F7E8-B994-4553-9E97-C98E65032B81}" type="pres">
      <dgm:prSet presAssocID="{13D359B5-123D-4FFD-BD20-6F498F449273}" presName="parallelogram5" presStyleLbl="alignNode1" presStyleIdx="25" presStyleCnt="35"/>
      <dgm:spPr/>
    </dgm:pt>
    <dgm:pt modelId="{1CF8C671-D3AB-47B6-A331-F4AC08E48D4B}" type="pres">
      <dgm:prSet presAssocID="{13D359B5-123D-4FFD-BD20-6F498F449273}" presName="parallelogram6" presStyleLbl="alignNode1" presStyleIdx="26" presStyleCnt="35"/>
      <dgm:spPr/>
    </dgm:pt>
    <dgm:pt modelId="{98E28419-9A86-49BC-9224-0FD4F3E63716}" type="pres">
      <dgm:prSet presAssocID="{13D359B5-123D-4FFD-BD20-6F498F449273}" presName="parallelogram7" presStyleLbl="alignNode1" presStyleIdx="27" presStyleCnt="35"/>
      <dgm:spPr/>
    </dgm:pt>
    <dgm:pt modelId="{F60E0DF5-3B26-4FFC-AAA9-AA125614423A}" type="pres">
      <dgm:prSet presAssocID="{597D1106-5CCC-4391-9487-12A17F7652B1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28" presStyleCnt="35"/>
      <dgm:spPr/>
    </dgm:pt>
    <dgm:pt modelId="{797D383C-06AE-488E-BDDF-404AF7FBEC48}" type="pres">
      <dgm:prSet presAssocID="{E1AD1DBC-9B34-4672-B365-6C5C7E96A5E5}" presName="chevron2" presStyleLbl="alignNode1" presStyleIdx="29" presStyleCnt="35"/>
      <dgm:spPr/>
    </dgm:pt>
    <dgm:pt modelId="{D991157B-C2C1-4888-B216-C7ADFB07A709}" type="pres">
      <dgm:prSet presAssocID="{E1AD1DBC-9B34-4672-B365-6C5C7E96A5E5}" presName="chevron3" presStyleLbl="alignNode1" presStyleIdx="30" presStyleCnt="35"/>
      <dgm:spPr/>
    </dgm:pt>
    <dgm:pt modelId="{E3334218-EB00-497D-B4E5-25842E5B4CD8}" type="pres">
      <dgm:prSet presAssocID="{E1AD1DBC-9B34-4672-B365-6C5C7E96A5E5}" presName="chevron4" presStyleLbl="alignNode1" presStyleIdx="31" presStyleCnt="35"/>
      <dgm:spPr/>
    </dgm:pt>
    <dgm:pt modelId="{20F9E2D2-B621-4521-9646-440AB7497F1F}" type="pres">
      <dgm:prSet presAssocID="{E1AD1DBC-9B34-4672-B365-6C5C7E96A5E5}" presName="chevron5" presStyleLbl="alignNode1" presStyleIdx="32" presStyleCnt="35"/>
      <dgm:spPr/>
    </dgm:pt>
    <dgm:pt modelId="{C8022930-DC19-4D8D-99CA-22B6F67B4F8C}" type="pres">
      <dgm:prSet presAssocID="{E1AD1DBC-9B34-4672-B365-6C5C7E96A5E5}" presName="chevron6" presStyleLbl="alignNode1" presStyleIdx="33" presStyleCnt="35"/>
      <dgm:spPr/>
    </dgm:pt>
    <dgm:pt modelId="{09D53426-11B8-4B93-9FA7-2E1EF814C7CC}" type="pres">
      <dgm:prSet presAssocID="{E1AD1DBC-9B34-4672-B365-6C5C7E96A5E5}" presName="chevron7" presStyleLbl="alignNode1" presStyleIdx="34" presStyleCnt="35"/>
      <dgm:spPr/>
    </dgm:pt>
    <dgm:pt modelId="{7D1CCBD6-3740-4106-ACAE-D6E331C7E2C9}" type="pres">
      <dgm:prSet presAssocID="{E1AD1DBC-9B34-4672-B365-6C5C7E96A5E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8D40B515-3E7A-4B91-889D-CEAA1A0D6394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5B830A30-DB6E-4D20-9479-7A3E03C8EA5F}" type="presOf" srcId="{7DEF99AD-EC88-4718-B8D7-F22561235CEC}" destId="{B46F8A2D-B8E9-481F-97F6-8D8A2A54017A}" srcOrd="0" destOrd="0" presId="urn:microsoft.com/office/officeart/2008/layout/VerticalAccentList"/>
    <dgm:cxn modelId="{A42C7162-B1D3-4684-9505-7C4C772DF4A8}" type="presOf" srcId="{27B4E690-4D0F-4D7A-BF6F-F3DD955F4988}" destId="{D2DCFDDA-00F2-499B-BE06-B940403BDBF4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84CBEB78-0AEA-40D8-B7C3-7B6BB2D83EEF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4" destOrd="0" parTransId="{8C5C062E-BB4A-4159-9D81-9F19138DAF56}" sibTransId="{1A79B38F-A3E5-4698-99B4-A0F5A3E8CD65}"/>
    <dgm:cxn modelId="{02CA9287-C1E1-432C-B127-4B659411CF67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D3C5B8D2-1E6D-4BCA-9E4B-8A99C8D7BC4A}" destId="{27B4E690-4D0F-4D7A-BF6F-F3DD955F4988}" srcOrd="2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904B7CC1-5D52-433B-A158-F750F014A25F}" type="presOf" srcId="{13D359B5-123D-4FFD-BD20-6F498F449273}" destId="{84EE9E94-D17A-43CC-9F42-68DCCBC23B7E}" srcOrd="0" destOrd="0" presId="urn:microsoft.com/office/officeart/2008/layout/VerticalAccentList"/>
    <dgm:cxn modelId="{9C5CCEC5-5716-4402-8142-B6BF477AA34B}" srcId="{D3C5B8D2-1E6D-4BCA-9E4B-8A99C8D7BC4A}" destId="{13D359B5-123D-4FFD-BD20-6F498F449273}" srcOrd="3" destOrd="0" parTransId="{D8696942-8792-4F72-9A89-1A280325A0E3}" sibTransId="{597D1106-5CCC-4391-9487-12A17F7652B1}"/>
    <dgm:cxn modelId="{A4D9DFE2-DA13-43AB-B55A-63E4DD0B7359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28B0FF73-82CE-40B4-8882-E5816659823D}" type="presParOf" srcId="{AD265B07-23FB-4DFC-8F3D-B0DCAD6DF87E}" destId="{0E7F93D0-E3D1-48EE-9797-63EC830CCA06}" srcOrd="0" destOrd="0" presId="urn:microsoft.com/office/officeart/2008/layout/VerticalAccentList"/>
    <dgm:cxn modelId="{936C5D7E-13D9-42D8-8E96-9F81BABA4B5A}" type="presParOf" srcId="{0E7F93D0-E3D1-48EE-9797-63EC830CCA06}" destId="{1828D533-56A7-44F9-AB5F-B12D35D0CCA4}" srcOrd="0" destOrd="0" presId="urn:microsoft.com/office/officeart/2008/layout/VerticalAccentList"/>
    <dgm:cxn modelId="{358EA22E-FA9A-4816-AED5-76F336B0CAC6}" type="presParOf" srcId="{AD265B07-23FB-4DFC-8F3D-B0DCAD6DF87E}" destId="{2A167B03-FCF6-480B-BD04-B18E95132E7F}" srcOrd="1" destOrd="0" presId="urn:microsoft.com/office/officeart/2008/layout/VerticalAccentList"/>
    <dgm:cxn modelId="{687547F4-5BCD-44A6-ADEF-427707A64285}" type="presParOf" srcId="{2A167B03-FCF6-480B-BD04-B18E95132E7F}" destId="{B5E09CC3-072D-40C5-93CB-3CB61546DAC3}" srcOrd="0" destOrd="0" presId="urn:microsoft.com/office/officeart/2008/layout/VerticalAccentList"/>
    <dgm:cxn modelId="{39519DA1-29A5-4EFD-8B89-B387C6F382DA}" type="presParOf" srcId="{2A167B03-FCF6-480B-BD04-B18E95132E7F}" destId="{7E5B5F30-562C-45F5-947C-105C96262837}" srcOrd="1" destOrd="0" presId="urn:microsoft.com/office/officeart/2008/layout/VerticalAccentList"/>
    <dgm:cxn modelId="{AF406425-AD64-4F7B-AAA8-3642A2F918AB}" type="presParOf" srcId="{2A167B03-FCF6-480B-BD04-B18E95132E7F}" destId="{BA96BDD2-A6C8-4432-8E71-D4E67320B8FF}" srcOrd="2" destOrd="0" presId="urn:microsoft.com/office/officeart/2008/layout/VerticalAccentList"/>
    <dgm:cxn modelId="{D15C4F13-7231-4946-B4C3-7E95D7A2C0FF}" type="presParOf" srcId="{2A167B03-FCF6-480B-BD04-B18E95132E7F}" destId="{2AAF1885-F2C6-4C50-A304-71F970C85713}" srcOrd="3" destOrd="0" presId="urn:microsoft.com/office/officeart/2008/layout/VerticalAccentList"/>
    <dgm:cxn modelId="{D75C4348-13DF-4DB2-8CC1-3F618A631F14}" type="presParOf" srcId="{2A167B03-FCF6-480B-BD04-B18E95132E7F}" destId="{1C9109EC-43D0-4356-8840-1C174E169D4F}" srcOrd="4" destOrd="0" presId="urn:microsoft.com/office/officeart/2008/layout/VerticalAccentList"/>
    <dgm:cxn modelId="{C99EC3F6-F217-4CA5-8BAF-CF73DD239C03}" type="presParOf" srcId="{2A167B03-FCF6-480B-BD04-B18E95132E7F}" destId="{F580C234-F277-4109-8F54-CBF87BE4B61B}" srcOrd="5" destOrd="0" presId="urn:microsoft.com/office/officeart/2008/layout/VerticalAccentList"/>
    <dgm:cxn modelId="{C0979597-DA04-4618-BE88-9D804116E996}" type="presParOf" srcId="{2A167B03-FCF6-480B-BD04-B18E95132E7F}" destId="{C2DC7889-4537-4EA1-8B7E-3B1E25B6DE4C}" srcOrd="6" destOrd="0" presId="urn:microsoft.com/office/officeart/2008/layout/VerticalAccentList"/>
    <dgm:cxn modelId="{290B4BF6-AC3A-4100-8822-97B9A6C0F78C}" type="presParOf" srcId="{2A167B03-FCF6-480B-BD04-B18E95132E7F}" destId="{B46F8A2D-B8E9-481F-97F6-8D8A2A54017A}" srcOrd="7" destOrd="0" presId="urn:microsoft.com/office/officeart/2008/layout/VerticalAccentList"/>
    <dgm:cxn modelId="{667633D8-C8C4-4E0E-A0B4-EA2AF6FECD1B}" type="presParOf" srcId="{AD265B07-23FB-4DFC-8F3D-B0DCAD6DF87E}" destId="{261D04E4-2B56-456D-ABEC-1649C35A46F4}" srcOrd="2" destOrd="0" presId="urn:microsoft.com/office/officeart/2008/layout/VerticalAccentList"/>
    <dgm:cxn modelId="{603D31AF-4BCD-40F6-9EF9-D3241A48F414}" type="presParOf" srcId="{AD265B07-23FB-4DFC-8F3D-B0DCAD6DF87E}" destId="{3CFDAEF9-1DF0-4C50-912D-A5CCDA52F9EA}" srcOrd="3" destOrd="0" presId="urn:microsoft.com/office/officeart/2008/layout/VerticalAccentList"/>
    <dgm:cxn modelId="{6CED0652-FDED-473F-AD11-A426412BDAA9}" type="presParOf" srcId="{3CFDAEF9-1DF0-4C50-912D-A5CCDA52F9EA}" destId="{A4E32358-9FAF-4554-AC0F-5ED0792D2EF5}" srcOrd="0" destOrd="0" presId="urn:microsoft.com/office/officeart/2008/layout/VerticalAccentList"/>
    <dgm:cxn modelId="{EC793540-50DB-4CB8-9267-219929384E95}" type="presParOf" srcId="{AD265B07-23FB-4DFC-8F3D-B0DCAD6DF87E}" destId="{9DF3EB65-34CA-4C82-BBB5-CE3ECF75CAAB}" srcOrd="4" destOrd="0" presId="urn:microsoft.com/office/officeart/2008/layout/VerticalAccentList"/>
    <dgm:cxn modelId="{B34D0CCA-3CFF-41C6-AA34-684528ED76A4}" type="presParOf" srcId="{9DF3EB65-34CA-4C82-BBB5-CE3ECF75CAAB}" destId="{B70D5C6B-5FCC-4D07-AEDD-4FBCE3BFFF96}" srcOrd="0" destOrd="0" presId="urn:microsoft.com/office/officeart/2008/layout/VerticalAccentList"/>
    <dgm:cxn modelId="{580A2FD1-4277-415C-A416-8B4C027340BC}" type="presParOf" srcId="{9DF3EB65-34CA-4C82-BBB5-CE3ECF75CAAB}" destId="{24AB27C4-9473-4E6D-91EB-83468FEE7535}" srcOrd="1" destOrd="0" presId="urn:microsoft.com/office/officeart/2008/layout/VerticalAccentList"/>
    <dgm:cxn modelId="{50629EF8-209C-4478-B2EC-139047D23661}" type="presParOf" srcId="{9DF3EB65-34CA-4C82-BBB5-CE3ECF75CAAB}" destId="{B8B30918-C286-4FF6-924A-8D2222406C3E}" srcOrd="2" destOrd="0" presId="urn:microsoft.com/office/officeart/2008/layout/VerticalAccentList"/>
    <dgm:cxn modelId="{DD0DBE00-799F-4225-BEB0-29EB0C148D8F}" type="presParOf" srcId="{9DF3EB65-34CA-4C82-BBB5-CE3ECF75CAAB}" destId="{2E667C46-96C0-4124-8F76-5C63AD4CFCDB}" srcOrd="3" destOrd="0" presId="urn:microsoft.com/office/officeart/2008/layout/VerticalAccentList"/>
    <dgm:cxn modelId="{371830E1-E1C1-4278-AC27-753D53936025}" type="presParOf" srcId="{9DF3EB65-34CA-4C82-BBB5-CE3ECF75CAAB}" destId="{37143410-6DF8-4F89-874D-EF97B93B03CC}" srcOrd="4" destOrd="0" presId="urn:microsoft.com/office/officeart/2008/layout/VerticalAccentList"/>
    <dgm:cxn modelId="{3732E7CD-04FE-448F-ABB6-80596DC11949}" type="presParOf" srcId="{9DF3EB65-34CA-4C82-BBB5-CE3ECF75CAAB}" destId="{92232968-20CA-4B7C-9F0A-E9290D40E11C}" srcOrd="5" destOrd="0" presId="urn:microsoft.com/office/officeart/2008/layout/VerticalAccentList"/>
    <dgm:cxn modelId="{5BF01DE6-1C00-4EB6-901A-D2BFDA8689F5}" type="presParOf" srcId="{9DF3EB65-34CA-4C82-BBB5-CE3ECF75CAAB}" destId="{B9A9F5DE-774E-47E6-9E52-8A93D024715D}" srcOrd="6" destOrd="0" presId="urn:microsoft.com/office/officeart/2008/layout/VerticalAccentList"/>
    <dgm:cxn modelId="{12354CAC-DA15-478F-AA1B-A10A5E2D4297}" type="presParOf" srcId="{AD265B07-23FB-4DFC-8F3D-B0DCAD6DF87E}" destId="{F8CD1F9F-F85D-4751-9FA4-FFFFD796FEA9}" srcOrd="5" destOrd="0" presId="urn:microsoft.com/office/officeart/2008/layout/VerticalAccentList"/>
    <dgm:cxn modelId="{71768A60-54FE-43C9-B3FB-EB43ED0F3FB5}" type="presParOf" srcId="{AD265B07-23FB-4DFC-8F3D-B0DCAD6DF87E}" destId="{1CD7945A-6239-489F-A177-C28F1F50FD25}" srcOrd="6" destOrd="0" presId="urn:microsoft.com/office/officeart/2008/layout/VerticalAccentList"/>
    <dgm:cxn modelId="{E5BA204B-C87D-4C1A-B771-B67799DA82BE}" type="presParOf" srcId="{1CD7945A-6239-489F-A177-C28F1F50FD25}" destId="{D2DCFDDA-00F2-499B-BE06-B940403BDBF4}" srcOrd="0" destOrd="0" presId="urn:microsoft.com/office/officeart/2008/layout/VerticalAccentList"/>
    <dgm:cxn modelId="{06B20EDA-EFCE-4B59-BEA8-B02B3B34C486}" type="presParOf" srcId="{AD265B07-23FB-4DFC-8F3D-B0DCAD6DF87E}" destId="{482B7A01-E9FD-49F9-A95A-8E83473CF71B}" srcOrd="7" destOrd="0" presId="urn:microsoft.com/office/officeart/2008/layout/VerticalAccentList"/>
    <dgm:cxn modelId="{47E3879F-7DD1-49DC-838F-1E99AAA2AB28}" type="presParOf" srcId="{482B7A01-E9FD-49F9-A95A-8E83473CF71B}" destId="{35A57980-6DEC-4599-917D-6AB38111FE3B}" srcOrd="0" destOrd="0" presId="urn:microsoft.com/office/officeart/2008/layout/VerticalAccentList"/>
    <dgm:cxn modelId="{B6941AD0-CDB4-4831-975B-202A915DFB10}" type="presParOf" srcId="{482B7A01-E9FD-49F9-A95A-8E83473CF71B}" destId="{D282899F-40AE-474B-9C1A-FEFD96C10E1F}" srcOrd="1" destOrd="0" presId="urn:microsoft.com/office/officeart/2008/layout/VerticalAccentList"/>
    <dgm:cxn modelId="{67BDA70F-1831-45F8-BD57-A0608177F18D}" type="presParOf" srcId="{482B7A01-E9FD-49F9-A95A-8E83473CF71B}" destId="{D5B1054D-BC5F-4BFB-9EB4-740A59A1C995}" srcOrd="2" destOrd="0" presId="urn:microsoft.com/office/officeart/2008/layout/VerticalAccentList"/>
    <dgm:cxn modelId="{B256365D-DBA0-4EF9-97BB-CA12D8BF0667}" type="presParOf" srcId="{482B7A01-E9FD-49F9-A95A-8E83473CF71B}" destId="{B9577E21-9C50-4AC4-9FCA-BA949CE1ECD0}" srcOrd="3" destOrd="0" presId="urn:microsoft.com/office/officeart/2008/layout/VerticalAccentList"/>
    <dgm:cxn modelId="{A7F6F49F-D9B9-4F58-ABDD-C471A62D3F8B}" type="presParOf" srcId="{482B7A01-E9FD-49F9-A95A-8E83473CF71B}" destId="{70B28A73-E31C-4AE7-BA16-16C06D3A8ED3}" srcOrd="4" destOrd="0" presId="urn:microsoft.com/office/officeart/2008/layout/VerticalAccentList"/>
    <dgm:cxn modelId="{CFE6A89F-A37F-4F5E-B790-0F858F38C050}" type="presParOf" srcId="{482B7A01-E9FD-49F9-A95A-8E83473CF71B}" destId="{2FCF6C3C-E903-4363-86F9-8D34473AFD28}" srcOrd="5" destOrd="0" presId="urn:microsoft.com/office/officeart/2008/layout/VerticalAccentList"/>
    <dgm:cxn modelId="{AC29DF3D-04F1-488E-A684-B48FBA6EFAB3}" type="presParOf" srcId="{482B7A01-E9FD-49F9-A95A-8E83473CF71B}" destId="{6B3E405E-84F2-4172-8793-845B5A8684E5}" srcOrd="6" destOrd="0" presId="urn:microsoft.com/office/officeart/2008/layout/VerticalAccentList"/>
    <dgm:cxn modelId="{4C0C09AC-BD50-417E-B9D8-2565E084D103}" type="presParOf" srcId="{AD265B07-23FB-4DFC-8F3D-B0DCAD6DF87E}" destId="{EBD19BD0-4D5A-422F-9402-97CFC2434416}" srcOrd="8" destOrd="0" presId="urn:microsoft.com/office/officeart/2008/layout/VerticalAccentList"/>
    <dgm:cxn modelId="{EE3A4E26-BF97-43AB-8D84-DE9746F2D6FF}" type="presParOf" srcId="{AD265B07-23FB-4DFC-8F3D-B0DCAD6DF87E}" destId="{9F0FA8FB-C65F-43C5-818A-0FD0E198B4B4}" srcOrd="9" destOrd="0" presId="urn:microsoft.com/office/officeart/2008/layout/VerticalAccentList"/>
    <dgm:cxn modelId="{8F0D2DD9-14D2-4446-BE3F-7BD8057A9306}" type="presParOf" srcId="{9F0FA8FB-C65F-43C5-818A-0FD0E198B4B4}" destId="{84EE9E94-D17A-43CC-9F42-68DCCBC23B7E}" srcOrd="0" destOrd="0" presId="urn:microsoft.com/office/officeart/2008/layout/VerticalAccentList"/>
    <dgm:cxn modelId="{0BEDCBAC-A0B9-40D4-8D95-868D16405332}" type="presParOf" srcId="{AD265B07-23FB-4DFC-8F3D-B0DCAD6DF87E}" destId="{5AC3A959-FB66-4485-B1C1-D7AFDF69EC08}" srcOrd="10" destOrd="0" presId="urn:microsoft.com/office/officeart/2008/layout/VerticalAccentList"/>
    <dgm:cxn modelId="{B6681511-C8E1-4AD8-9213-683BF08B5518}" type="presParOf" srcId="{5AC3A959-FB66-4485-B1C1-D7AFDF69EC08}" destId="{AEB5A5C8-E065-4991-AEC2-4FC1F1A019CD}" srcOrd="0" destOrd="0" presId="urn:microsoft.com/office/officeart/2008/layout/VerticalAccentList"/>
    <dgm:cxn modelId="{F8B3F1C5-F169-48B2-B6B4-CAB5C4E13423}" type="presParOf" srcId="{5AC3A959-FB66-4485-B1C1-D7AFDF69EC08}" destId="{8DA12939-9E06-4497-9619-2EBCB32E67AA}" srcOrd="1" destOrd="0" presId="urn:microsoft.com/office/officeart/2008/layout/VerticalAccentList"/>
    <dgm:cxn modelId="{FCA8806A-6FAA-4B13-833F-FBF046F60463}" type="presParOf" srcId="{5AC3A959-FB66-4485-B1C1-D7AFDF69EC08}" destId="{7C882276-5226-46F2-BE7A-2A67C00893B6}" srcOrd="2" destOrd="0" presId="urn:microsoft.com/office/officeart/2008/layout/VerticalAccentList"/>
    <dgm:cxn modelId="{4194213A-DFC4-4E03-83FD-CD6ADD794449}" type="presParOf" srcId="{5AC3A959-FB66-4485-B1C1-D7AFDF69EC08}" destId="{6A620FF9-ADDD-4FF5-BD66-89CD5BE7C56E}" srcOrd="3" destOrd="0" presId="urn:microsoft.com/office/officeart/2008/layout/VerticalAccentList"/>
    <dgm:cxn modelId="{F3213BD0-3F29-4FE6-87B0-ADDA6E18C5B8}" type="presParOf" srcId="{5AC3A959-FB66-4485-B1C1-D7AFDF69EC08}" destId="{0644F7E8-B994-4553-9E97-C98E65032B81}" srcOrd="4" destOrd="0" presId="urn:microsoft.com/office/officeart/2008/layout/VerticalAccentList"/>
    <dgm:cxn modelId="{A726E394-AC15-4497-BDB0-21734D7E18E7}" type="presParOf" srcId="{5AC3A959-FB66-4485-B1C1-D7AFDF69EC08}" destId="{1CF8C671-D3AB-47B6-A331-F4AC08E48D4B}" srcOrd="5" destOrd="0" presId="urn:microsoft.com/office/officeart/2008/layout/VerticalAccentList"/>
    <dgm:cxn modelId="{FAE30E53-16F0-4E7A-A951-552D53AF1B84}" type="presParOf" srcId="{5AC3A959-FB66-4485-B1C1-D7AFDF69EC08}" destId="{98E28419-9A86-49BC-9224-0FD4F3E63716}" srcOrd="6" destOrd="0" presId="urn:microsoft.com/office/officeart/2008/layout/VerticalAccentList"/>
    <dgm:cxn modelId="{138D22F0-CB82-4698-88E4-A8349EF0F872}" type="presParOf" srcId="{AD265B07-23FB-4DFC-8F3D-B0DCAD6DF87E}" destId="{F60E0DF5-3B26-4FFC-AAA9-AA125614423A}" srcOrd="11" destOrd="0" presId="urn:microsoft.com/office/officeart/2008/layout/VerticalAccentList"/>
    <dgm:cxn modelId="{E0C77C1A-1CAD-4DA6-BA59-0B41ABECEB42}" type="presParOf" srcId="{AD265B07-23FB-4DFC-8F3D-B0DCAD6DF87E}" destId="{A47DC8D3-5244-4038-8723-9AED2D034015}" srcOrd="12" destOrd="0" presId="urn:microsoft.com/office/officeart/2008/layout/VerticalAccentList"/>
    <dgm:cxn modelId="{37249712-AA56-4136-B27A-70EB56B0E969}" type="presParOf" srcId="{A47DC8D3-5244-4038-8723-9AED2D034015}" destId="{6942386B-9CB3-42BD-8359-D4983AE6BE94}" srcOrd="0" destOrd="0" presId="urn:microsoft.com/office/officeart/2008/layout/VerticalAccentList"/>
    <dgm:cxn modelId="{8CCF5F4A-2EA2-4E6F-B70D-4245ACB34128}" type="presParOf" srcId="{AD265B07-23FB-4DFC-8F3D-B0DCAD6DF87E}" destId="{7319F82F-7F09-4C2D-BBBD-4C83C12D619F}" srcOrd="13" destOrd="0" presId="urn:microsoft.com/office/officeart/2008/layout/VerticalAccentList"/>
    <dgm:cxn modelId="{F7FA28F2-7408-44EE-91CD-DB1946CD4A41}" type="presParOf" srcId="{7319F82F-7F09-4C2D-BBBD-4C83C12D619F}" destId="{F0B1E947-A6D5-46E6-8DF3-38B6CD902A99}" srcOrd="0" destOrd="0" presId="urn:microsoft.com/office/officeart/2008/layout/VerticalAccentList"/>
    <dgm:cxn modelId="{C8427EC9-9925-49BA-918F-0E037C34DA24}" type="presParOf" srcId="{7319F82F-7F09-4C2D-BBBD-4C83C12D619F}" destId="{797D383C-06AE-488E-BDDF-404AF7FBEC48}" srcOrd="1" destOrd="0" presId="urn:microsoft.com/office/officeart/2008/layout/VerticalAccentList"/>
    <dgm:cxn modelId="{043C6B73-8DAD-4AB5-85E5-552FC00EDF55}" type="presParOf" srcId="{7319F82F-7F09-4C2D-BBBD-4C83C12D619F}" destId="{D991157B-C2C1-4888-B216-C7ADFB07A709}" srcOrd="2" destOrd="0" presId="urn:microsoft.com/office/officeart/2008/layout/VerticalAccentList"/>
    <dgm:cxn modelId="{F3B97C2D-706F-4CCB-ACBC-DB7A55DC630E}" type="presParOf" srcId="{7319F82F-7F09-4C2D-BBBD-4C83C12D619F}" destId="{E3334218-EB00-497D-B4E5-25842E5B4CD8}" srcOrd="3" destOrd="0" presId="urn:microsoft.com/office/officeart/2008/layout/VerticalAccentList"/>
    <dgm:cxn modelId="{303B32B1-AB04-4A42-BAE8-858EBE3574E1}" type="presParOf" srcId="{7319F82F-7F09-4C2D-BBBD-4C83C12D619F}" destId="{20F9E2D2-B621-4521-9646-440AB7497F1F}" srcOrd="4" destOrd="0" presId="urn:microsoft.com/office/officeart/2008/layout/VerticalAccentList"/>
    <dgm:cxn modelId="{C8A527AC-4557-4B4A-BCA5-E1D487D6936B}" type="presParOf" srcId="{7319F82F-7F09-4C2D-BBBD-4C83C12D619F}" destId="{C8022930-DC19-4D8D-99CA-22B6F67B4F8C}" srcOrd="5" destOrd="0" presId="urn:microsoft.com/office/officeart/2008/layout/VerticalAccentList"/>
    <dgm:cxn modelId="{CF6F537A-1159-4C68-A960-EEE0DA726E38}" type="presParOf" srcId="{7319F82F-7F09-4C2D-BBBD-4C83C12D619F}" destId="{09D53426-11B8-4B93-9FA7-2E1EF814C7CC}" srcOrd="6" destOrd="0" presId="urn:microsoft.com/office/officeart/2008/layout/VerticalAccentList"/>
    <dgm:cxn modelId="{92925248-710D-4AA1-BBA2-989E3930EF3E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19634-AE99-4DDF-90CD-4D04743FE9B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BC94B6-32FD-4AAA-AA0A-05F372D405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 ½ stars</a:t>
          </a:r>
        </a:p>
      </dgm:t>
    </dgm:pt>
    <dgm:pt modelId="{95510FE6-214E-446B-A4D7-65BF32D324FB}" type="parTrans" cxnId="{553B0DB9-BF9A-4606-8BDC-4E5C4ECD3152}">
      <dgm:prSet/>
      <dgm:spPr/>
      <dgm:t>
        <a:bodyPr/>
        <a:lstStyle/>
        <a:p>
          <a:endParaRPr lang="en-US"/>
        </a:p>
      </dgm:t>
    </dgm:pt>
    <dgm:pt modelId="{33A5C41D-9805-4D33-971E-662B31D07E63}" type="sibTrans" cxnId="{553B0DB9-BF9A-4606-8BDC-4E5C4ECD3152}">
      <dgm:prSet/>
      <dgm:spPr/>
      <dgm:t>
        <a:bodyPr/>
        <a:lstStyle/>
        <a:p>
          <a:endParaRPr lang="en-US"/>
        </a:p>
      </dgm:t>
    </dgm:pt>
    <dgm:pt modelId="{22BF0322-1729-4871-B558-6945D883DD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Only $235 to go</a:t>
          </a:r>
        </a:p>
      </dgm:t>
    </dgm:pt>
    <dgm:pt modelId="{65454A31-E79D-41CB-BAA4-FBA5C835CF09}" type="parTrans" cxnId="{5C4514F0-F7CE-47F0-8140-C740D4616157}">
      <dgm:prSet/>
      <dgm:spPr/>
      <dgm:t>
        <a:bodyPr/>
        <a:lstStyle/>
        <a:p>
          <a:endParaRPr lang="en-US"/>
        </a:p>
      </dgm:t>
    </dgm:pt>
    <dgm:pt modelId="{E31B5E47-9C51-4911-A21D-B66454EF929C}" type="sibTrans" cxnId="{5C4514F0-F7CE-47F0-8140-C740D4616157}">
      <dgm:prSet/>
      <dgm:spPr/>
      <dgm:t>
        <a:bodyPr/>
        <a:lstStyle/>
        <a:p>
          <a:endParaRPr lang="en-US"/>
        </a:p>
      </dgm:t>
    </dgm:pt>
    <dgm:pt modelId="{532745EE-B39F-484B-9389-1E4E328D36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18 more days until Dung will no longer be on kiva</a:t>
          </a:r>
        </a:p>
      </dgm:t>
    </dgm:pt>
    <dgm:pt modelId="{E1C2EEAF-A33F-4420-A410-1526096B72AF}" type="parTrans" cxnId="{B858FBCD-61C9-4B23-AFA4-93EC2AC4B119}">
      <dgm:prSet/>
      <dgm:spPr/>
      <dgm:t>
        <a:bodyPr/>
        <a:lstStyle/>
        <a:p>
          <a:endParaRPr lang="en-US"/>
        </a:p>
      </dgm:t>
    </dgm:pt>
    <dgm:pt modelId="{BAC13AAF-BCE1-4C74-86A5-0ABE8808AA23}" type="sibTrans" cxnId="{B858FBCD-61C9-4B23-AFA4-93EC2AC4B119}">
      <dgm:prSet/>
      <dgm:spPr/>
      <dgm:t>
        <a:bodyPr/>
        <a:lstStyle/>
        <a:p>
          <a:endParaRPr lang="en-US"/>
        </a:p>
      </dgm:t>
    </dgm:pt>
    <dgm:pt modelId="{152FEE42-AD14-4CB1-936B-B6EBCA435D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She is in need of something we take for granted!</a:t>
          </a:r>
        </a:p>
      </dgm:t>
    </dgm:pt>
    <dgm:pt modelId="{C2806EF7-A7E0-4AE5-B0AE-BC9B4549D8CB}" type="parTrans" cxnId="{C4017747-8678-4D66-82B9-7A9B73C82909}">
      <dgm:prSet/>
      <dgm:spPr/>
      <dgm:t>
        <a:bodyPr/>
        <a:lstStyle/>
        <a:p>
          <a:endParaRPr lang="en-US"/>
        </a:p>
      </dgm:t>
    </dgm:pt>
    <dgm:pt modelId="{1E84378D-D6F2-4724-9FFB-FB9DD57CAB57}" type="sibTrans" cxnId="{C4017747-8678-4D66-82B9-7A9B73C82909}">
      <dgm:prSet/>
      <dgm:spPr/>
      <dgm:t>
        <a:bodyPr/>
        <a:lstStyle/>
        <a:p>
          <a:endParaRPr lang="en-US"/>
        </a:p>
      </dgm:t>
    </dgm:pt>
    <dgm:pt modelId="{BCAD5830-0A79-41CD-9651-90C0DAE63A37}" type="pres">
      <dgm:prSet presAssocID="{93119634-AE99-4DDF-90CD-4D04743FE9B9}" presName="root" presStyleCnt="0">
        <dgm:presLayoutVars>
          <dgm:dir/>
          <dgm:resizeHandles val="exact"/>
        </dgm:presLayoutVars>
      </dgm:prSet>
      <dgm:spPr/>
    </dgm:pt>
    <dgm:pt modelId="{B43CF074-53DA-416D-ACA1-568F75B5702E}" type="pres">
      <dgm:prSet presAssocID="{7DBC94B6-32FD-4AAA-AA0A-05F372D40522}" presName="compNode" presStyleCnt="0"/>
      <dgm:spPr/>
    </dgm:pt>
    <dgm:pt modelId="{7276102D-42FF-4A85-A02D-7481E7A75E0F}" type="pres">
      <dgm:prSet presAssocID="{7DBC94B6-32FD-4AAA-AA0A-05F372D405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s"/>
        </a:ext>
      </dgm:extLst>
    </dgm:pt>
    <dgm:pt modelId="{315CA1FA-CA12-4BFE-9242-CA8DBEC98F89}" type="pres">
      <dgm:prSet presAssocID="{7DBC94B6-32FD-4AAA-AA0A-05F372D40522}" presName="spaceRect" presStyleCnt="0"/>
      <dgm:spPr/>
    </dgm:pt>
    <dgm:pt modelId="{FF2AB4B5-A963-4380-A412-5C4625BCC117}" type="pres">
      <dgm:prSet presAssocID="{7DBC94B6-32FD-4AAA-AA0A-05F372D40522}" presName="textRect" presStyleLbl="revTx" presStyleIdx="0" presStyleCnt="4">
        <dgm:presLayoutVars>
          <dgm:chMax val="1"/>
          <dgm:chPref val="1"/>
        </dgm:presLayoutVars>
      </dgm:prSet>
      <dgm:spPr/>
    </dgm:pt>
    <dgm:pt modelId="{37DA12EE-5CEF-40AF-8A66-20679C9C0176}" type="pres">
      <dgm:prSet presAssocID="{33A5C41D-9805-4D33-971E-662B31D07E63}" presName="sibTrans" presStyleCnt="0"/>
      <dgm:spPr/>
    </dgm:pt>
    <dgm:pt modelId="{70E2641F-58A6-429C-8FA1-C5F1AEC867F2}" type="pres">
      <dgm:prSet presAssocID="{22BF0322-1729-4871-B558-6945D883DDE8}" presName="compNode" presStyleCnt="0"/>
      <dgm:spPr/>
    </dgm:pt>
    <dgm:pt modelId="{E2979EBE-3C9F-40B8-83F5-24D11F871C4C}" type="pres">
      <dgm:prSet presAssocID="{22BF0322-1729-4871-B558-6945D883DD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57C7852-97E5-4B51-9A14-008C4C61EF0B}" type="pres">
      <dgm:prSet presAssocID="{22BF0322-1729-4871-B558-6945D883DDE8}" presName="spaceRect" presStyleCnt="0"/>
      <dgm:spPr/>
    </dgm:pt>
    <dgm:pt modelId="{A75A4C57-F849-462E-8011-0EA2DFFCAE68}" type="pres">
      <dgm:prSet presAssocID="{22BF0322-1729-4871-B558-6945D883DDE8}" presName="textRect" presStyleLbl="revTx" presStyleIdx="1" presStyleCnt="4">
        <dgm:presLayoutVars>
          <dgm:chMax val="1"/>
          <dgm:chPref val="1"/>
        </dgm:presLayoutVars>
      </dgm:prSet>
      <dgm:spPr/>
    </dgm:pt>
    <dgm:pt modelId="{1EA27F30-6FA2-4A96-AE55-6BBA5A79F15C}" type="pres">
      <dgm:prSet presAssocID="{E31B5E47-9C51-4911-A21D-B66454EF929C}" presName="sibTrans" presStyleCnt="0"/>
      <dgm:spPr/>
    </dgm:pt>
    <dgm:pt modelId="{570A5CC6-3935-4BAF-A487-68F564D2452C}" type="pres">
      <dgm:prSet presAssocID="{532745EE-B39F-484B-9389-1E4E328D3698}" presName="compNode" presStyleCnt="0"/>
      <dgm:spPr/>
    </dgm:pt>
    <dgm:pt modelId="{EE795E02-5F71-4D16-B2DC-AF5A4EB3010F}" type="pres">
      <dgm:prSet presAssocID="{532745EE-B39F-484B-9389-1E4E328D36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AFE8C25-CCE7-473F-892A-D294F9FFE906}" type="pres">
      <dgm:prSet presAssocID="{532745EE-B39F-484B-9389-1E4E328D3698}" presName="spaceRect" presStyleCnt="0"/>
      <dgm:spPr/>
    </dgm:pt>
    <dgm:pt modelId="{8B3CB9AF-C472-43A2-BF70-1543D188722C}" type="pres">
      <dgm:prSet presAssocID="{532745EE-B39F-484B-9389-1E4E328D3698}" presName="textRect" presStyleLbl="revTx" presStyleIdx="2" presStyleCnt="4">
        <dgm:presLayoutVars>
          <dgm:chMax val="1"/>
          <dgm:chPref val="1"/>
        </dgm:presLayoutVars>
      </dgm:prSet>
      <dgm:spPr/>
    </dgm:pt>
    <dgm:pt modelId="{3A47BC61-3D8C-4989-9D46-98B32DAD17D2}" type="pres">
      <dgm:prSet presAssocID="{BAC13AAF-BCE1-4C74-86A5-0ABE8808AA23}" presName="sibTrans" presStyleCnt="0"/>
      <dgm:spPr/>
    </dgm:pt>
    <dgm:pt modelId="{F9FA2BD0-20B1-4131-AFF3-698B298F305E}" type="pres">
      <dgm:prSet presAssocID="{152FEE42-AD14-4CB1-936B-B6EBCA435D82}" presName="compNode" presStyleCnt="0"/>
      <dgm:spPr/>
    </dgm:pt>
    <dgm:pt modelId="{052B3E96-060D-47DC-90B1-F5E965D7A3CB}" type="pres">
      <dgm:prSet presAssocID="{152FEE42-AD14-4CB1-936B-B6EBCA435D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htub"/>
        </a:ext>
      </dgm:extLst>
    </dgm:pt>
    <dgm:pt modelId="{84743058-72AF-45C7-8320-4A9DAAA607DF}" type="pres">
      <dgm:prSet presAssocID="{152FEE42-AD14-4CB1-936B-B6EBCA435D82}" presName="spaceRect" presStyleCnt="0"/>
      <dgm:spPr/>
    </dgm:pt>
    <dgm:pt modelId="{C4E54775-3D85-4BF4-BB47-33F36AAFCB5E}" type="pres">
      <dgm:prSet presAssocID="{152FEE42-AD14-4CB1-936B-B6EBCA435D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7D1E30A-C2CA-420E-BA92-71D0D6BAED54}" type="presOf" srcId="{22BF0322-1729-4871-B558-6945D883DDE8}" destId="{A75A4C57-F849-462E-8011-0EA2DFFCAE68}" srcOrd="0" destOrd="0" presId="urn:microsoft.com/office/officeart/2018/2/layout/IconLabelList"/>
    <dgm:cxn modelId="{5F8E6426-AE95-4265-AE90-F8F80A61BB41}" type="presOf" srcId="{93119634-AE99-4DDF-90CD-4D04743FE9B9}" destId="{BCAD5830-0A79-41CD-9651-90C0DAE63A37}" srcOrd="0" destOrd="0" presId="urn:microsoft.com/office/officeart/2018/2/layout/IconLabelList"/>
    <dgm:cxn modelId="{C4017747-8678-4D66-82B9-7A9B73C82909}" srcId="{93119634-AE99-4DDF-90CD-4D04743FE9B9}" destId="{152FEE42-AD14-4CB1-936B-B6EBCA435D82}" srcOrd="3" destOrd="0" parTransId="{C2806EF7-A7E0-4AE5-B0AE-BC9B4549D8CB}" sibTransId="{1E84378D-D6F2-4724-9FFB-FB9DD57CAB57}"/>
    <dgm:cxn modelId="{77A6F38A-83C5-4ACE-A1FA-F3DB7838F093}" type="presOf" srcId="{7DBC94B6-32FD-4AAA-AA0A-05F372D40522}" destId="{FF2AB4B5-A963-4380-A412-5C4625BCC117}" srcOrd="0" destOrd="0" presId="urn:microsoft.com/office/officeart/2018/2/layout/IconLabelList"/>
    <dgm:cxn modelId="{C0DDB5AC-3F86-44E1-BBAC-A354CD3CB926}" type="presOf" srcId="{532745EE-B39F-484B-9389-1E4E328D3698}" destId="{8B3CB9AF-C472-43A2-BF70-1543D188722C}" srcOrd="0" destOrd="0" presId="urn:microsoft.com/office/officeart/2018/2/layout/IconLabelList"/>
    <dgm:cxn modelId="{553B0DB9-BF9A-4606-8BDC-4E5C4ECD3152}" srcId="{93119634-AE99-4DDF-90CD-4D04743FE9B9}" destId="{7DBC94B6-32FD-4AAA-AA0A-05F372D40522}" srcOrd="0" destOrd="0" parTransId="{95510FE6-214E-446B-A4D7-65BF32D324FB}" sibTransId="{33A5C41D-9805-4D33-971E-662B31D07E63}"/>
    <dgm:cxn modelId="{B858FBCD-61C9-4B23-AFA4-93EC2AC4B119}" srcId="{93119634-AE99-4DDF-90CD-4D04743FE9B9}" destId="{532745EE-B39F-484B-9389-1E4E328D3698}" srcOrd="2" destOrd="0" parTransId="{E1C2EEAF-A33F-4420-A410-1526096B72AF}" sibTransId="{BAC13AAF-BCE1-4C74-86A5-0ABE8808AA23}"/>
    <dgm:cxn modelId="{6756C1D6-D112-47BA-ADFE-5E27914B7D35}" type="presOf" srcId="{152FEE42-AD14-4CB1-936B-B6EBCA435D82}" destId="{C4E54775-3D85-4BF4-BB47-33F36AAFCB5E}" srcOrd="0" destOrd="0" presId="urn:microsoft.com/office/officeart/2018/2/layout/IconLabelList"/>
    <dgm:cxn modelId="{5C4514F0-F7CE-47F0-8140-C740D4616157}" srcId="{93119634-AE99-4DDF-90CD-4D04743FE9B9}" destId="{22BF0322-1729-4871-B558-6945D883DDE8}" srcOrd="1" destOrd="0" parTransId="{65454A31-E79D-41CB-BAA4-FBA5C835CF09}" sibTransId="{E31B5E47-9C51-4911-A21D-B66454EF929C}"/>
    <dgm:cxn modelId="{A5A57C3E-E71B-4DCF-9116-06687422674C}" type="presParOf" srcId="{BCAD5830-0A79-41CD-9651-90C0DAE63A37}" destId="{B43CF074-53DA-416D-ACA1-568F75B5702E}" srcOrd="0" destOrd="0" presId="urn:microsoft.com/office/officeart/2018/2/layout/IconLabelList"/>
    <dgm:cxn modelId="{0DF1A58E-B2E8-4E65-8B49-292939EFFD34}" type="presParOf" srcId="{B43CF074-53DA-416D-ACA1-568F75B5702E}" destId="{7276102D-42FF-4A85-A02D-7481E7A75E0F}" srcOrd="0" destOrd="0" presId="urn:microsoft.com/office/officeart/2018/2/layout/IconLabelList"/>
    <dgm:cxn modelId="{605FE02E-73E2-4BA5-8EAD-5D88438360EB}" type="presParOf" srcId="{B43CF074-53DA-416D-ACA1-568F75B5702E}" destId="{315CA1FA-CA12-4BFE-9242-CA8DBEC98F89}" srcOrd="1" destOrd="0" presId="urn:microsoft.com/office/officeart/2018/2/layout/IconLabelList"/>
    <dgm:cxn modelId="{72360E11-2E81-4AB0-B8C2-3A70624D51A9}" type="presParOf" srcId="{B43CF074-53DA-416D-ACA1-568F75B5702E}" destId="{FF2AB4B5-A963-4380-A412-5C4625BCC117}" srcOrd="2" destOrd="0" presId="urn:microsoft.com/office/officeart/2018/2/layout/IconLabelList"/>
    <dgm:cxn modelId="{5C542887-2A50-45A7-9D1A-AE67F1D95CDB}" type="presParOf" srcId="{BCAD5830-0A79-41CD-9651-90C0DAE63A37}" destId="{37DA12EE-5CEF-40AF-8A66-20679C9C0176}" srcOrd="1" destOrd="0" presId="urn:microsoft.com/office/officeart/2018/2/layout/IconLabelList"/>
    <dgm:cxn modelId="{3ADD14C1-1024-4DE3-A023-8BA0191E43FA}" type="presParOf" srcId="{BCAD5830-0A79-41CD-9651-90C0DAE63A37}" destId="{70E2641F-58A6-429C-8FA1-C5F1AEC867F2}" srcOrd="2" destOrd="0" presId="urn:microsoft.com/office/officeart/2018/2/layout/IconLabelList"/>
    <dgm:cxn modelId="{7611D1BD-AFC3-4A3F-910C-72C19FEF53A0}" type="presParOf" srcId="{70E2641F-58A6-429C-8FA1-C5F1AEC867F2}" destId="{E2979EBE-3C9F-40B8-83F5-24D11F871C4C}" srcOrd="0" destOrd="0" presId="urn:microsoft.com/office/officeart/2018/2/layout/IconLabelList"/>
    <dgm:cxn modelId="{DCDF855A-CF29-42D6-AFD5-AFEACE8BBF1D}" type="presParOf" srcId="{70E2641F-58A6-429C-8FA1-C5F1AEC867F2}" destId="{657C7852-97E5-4B51-9A14-008C4C61EF0B}" srcOrd="1" destOrd="0" presId="urn:microsoft.com/office/officeart/2018/2/layout/IconLabelList"/>
    <dgm:cxn modelId="{2E878193-FC84-4A2E-AA45-A0C94F62C480}" type="presParOf" srcId="{70E2641F-58A6-429C-8FA1-C5F1AEC867F2}" destId="{A75A4C57-F849-462E-8011-0EA2DFFCAE68}" srcOrd="2" destOrd="0" presId="urn:microsoft.com/office/officeart/2018/2/layout/IconLabelList"/>
    <dgm:cxn modelId="{507BF6EB-F7F9-4E0A-8528-FB042550AAE8}" type="presParOf" srcId="{BCAD5830-0A79-41CD-9651-90C0DAE63A37}" destId="{1EA27F30-6FA2-4A96-AE55-6BBA5A79F15C}" srcOrd="3" destOrd="0" presId="urn:microsoft.com/office/officeart/2018/2/layout/IconLabelList"/>
    <dgm:cxn modelId="{0E302B84-7D1F-4150-A81E-24EAE8F4D42C}" type="presParOf" srcId="{BCAD5830-0A79-41CD-9651-90C0DAE63A37}" destId="{570A5CC6-3935-4BAF-A487-68F564D2452C}" srcOrd="4" destOrd="0" presId="urn:microsoft.com/office/officeart/2018/2/layout/IconLabelList"/>
    <dgm:cxn modelId="{57DEC54C-B256-4516-B6C3-689DEDA8F38C}" type="presParOf" srcId="{570A5CC6-3935-4BAF-A487-68F564D2452C}" destId="{EE795E02-5F71-4D16-B2DC-AF5A4EB3010F}" srcOrd="0" destOrd="0" presId="urn:microsoft.com/office/officeart/2018/2/layout/IconLabelList"/>
    <dgm:cxn modelId="{D89A3EA6-48D9-4102-A55D-1C06C379A87D}" type="presParOf" srcId="{570A5CC6-3935-4BAF-A487-68F564D2452C}" destId="{5AFE8C25-CCE7-473F-892A-D294F9FFE906}" srcOrd="1" destOrd="0" presId="urn:microsoft.com/office/officeart/2018/2/layout/IconLabelList"/>
    <dgm:cxn modelId="{383C0187-A182-4792-BA14-8E4908D34B16}" type="presParOf" srcId="{570A5CC6-3935-4BAF-A487-68F564D2452C}" destId="{8B3CB9AF-C472-43A2-BF70-1543D188722C}" srcOrd="2" destOrd="0" presId="urn:microsoft.com/office/officeart/2018/2/layout/IconLabelList"/>
    <dgm:cxn modelId="{8936D933-8014-41C2-9FBA-99BC993FDA45}" type="presParOf" srcId="{BCAD5830-0A79-41CD-9651-90C0DAE63A37}" destId="{3A47BC61-3D8C-4989-9D46-98B32DAD17D2}" srcOrd="5" destOrd="0" presId="urn:microsoft.com/office/officeart/2018/2/layout/IconLabelList"/>
    <dgm:cxn modelId="{317CB281-A812-4F19-8F25-3E76291891D4}" type="presParOf" srcId="{BCAD5830-0A79-41CD-9651-90C0DAE63A37}" destId="{F9FA2BD0-20B1-4131-AFF3-698B298F305E}" srcOrd="6" destOrd="0" presId="urn:microsoft.com/office/officeart/2018/2/layout/IconLabelList"/>
    <dgm:cxn modelId="{49B46BC9-85E5-4C92-954B-2B8CA7A02B9E}" type="presParOf" srcId="{F9FA2BD0-20B1-4131-AFF3-698B298F305E}" destId="{052B3E96-060D-47DC-90B1-F5E965D7A3CB}" srcOrd="0" destOrd="0" presId="urn:microsoft.com/office/officeart/2018/2/layout/IconLabelList"/>
    <dgm:cxn modelId="{ECF79650-57AB-4152-97C4-CCFE6F9D09C3}" type="presParOf" srcId="{F9FA2BD0-20B1-4131-AFF3-698B298F305E}" destId="{84743058-72AF-45C7-8320-4A9DAAA607DF}" srcOrd="1" destOrd="0" presId="urn:microsoft.com/office/officeart/2018/2/layout/IconLabelList"/>
    <dgm:cxn modelId="{FFEFA876-AECE-424B-954B-78C530F524BC}" type="presParOf" srcId="{F9FA2BD0-20B1-4131-AFF3-698B298F305E}" destId="{C4E54775-3D85-4BF4-BB47-33F36AAFCB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84231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Reason 1</a:t>
          </a:r>
        </a:p>
      </dsp:txBody>
      <dsp:txXfrm>
        <a:off x="98960" y="84231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622221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731811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She has a good rating which means she is most likely good at returning funds.</a:t>
          </a:r>
        </a:p>
      </dsp:txBody>
      <dsp:txXfrm>
        <a:off x="98960" y="731811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1836489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Reason 2</a:t>
          </a:r>
        </a:p>
      </dsp:txBody>
      <dsp:txXfrm>
        <a:off x="98960" y="1836489"/>
        <a:ext cx="5917882" cy="537989"/>
      </dsp:txXfrm>
    </dsp:sp>
    <dsp:sp modelId="{B70D5C6B-5FCC-4D07-AEDD-4FBCE3BFFF96}">
      <dsp:nvSpPr>
        <dsp:cNvPr id="0" name=""/>
        <dsp:cNvSpPr/>
      </dsp:nvSpPr>
      <dsp:spPr>
        <a:xfrm>
          <a:off x="98960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AB27C4-9473-4E6D-91EB-83468FEE7535}">
      <dsp:nvSpPr>
        <dsp:cNvPr id="0" name=""/>
        <dsp:cNvSpPr/>
      </dsp:nvSpPr>
      <dsp:spPr>
        <a:xfrm>
          <a:off x="934039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B30918-C286-4FF6-924A-8D2222406C3E}">
      <dsp:nvSpPr>
        <dsp:cNvPr id="0" name=""/>
        <dsp:cNvSpPr/>
      </dsp:nvSpPr>
      <dsp:spPr>
        <a:xfrm>
          <a:off x="1769118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667C46-96C0-4124-8F76-5C63AD4CFCDB}">
      <dsp:nvSpPr>
        <dsp:cNvPr id="0" name=""/>
        <dsp:cNvSpPr/>
      </dsp:nvSpPr>
      <dsp:spPr>
        <a:xfrm>
          <a:off x="2604197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143410-6DF8-4F89-874D-EF97B93B03CC}">
      <dsp:nvSpPr>
        <dsp:cNvPr id="0" name=""/>
        <dsp:cNvSpPr/>
      </dsp:nvSpPr>
      <dsp:spPr>
        <a:xfrm>
          <a:off x="3439276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232968-20CA-4B7C-9F0A-E9290D40E11C}">
      <dsp:nvSpPr>
        <dsp:cNvPr id="0" name=""/>
        <dsp:cNvSpPr/>
      </dsp:nvSpPr>
      <dsp:spPr>
        <a:xfrm>
          <a:off x="4274355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A9F5DE-774E-47E6-9E52-8A93D024715D}">
      <dsp:nvSpPr>
        <dsp:cNvPr id="0" name=""/>
        <dsp:cNvSpPr/>
      </dsp:nvSpPr>
      <dsp:spPr>
        <a:xfrm>
          <a:off x="5109433" y="2374478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DCFDDA-00F2-499B-BE06-B940403BDBF4}">
      <dsp:nvSpPr>
        <dsp:cNvPr id="0" name=""/>
        <dsp:cNvSpPr/>
      </dsp:nvSpPr>
      <dsp:spPr>
        <a:xfrm>
          <a:off x="98960" y="2624351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She currently does not have a clean toilet and this loan would allow her to get the toilet</a:t>
          </a:r>
        </a:p>
      </dsp:txBody>
      <dsp:txXfrm>
        <a:off x="98960" y="2624351"/>
        <a:ext cx="5917882" cy="537989"/>
      </dsp:txXfrm>
    </dsp:sp>
    <dsp:sp modelId="{35A57980-6DEC-4599-917D-6AB38111FE3B}">
      <dsp:nvSpPr>
        <dsp:cNvPr id="0" name=""/>
        <dsp:cNvSpPr/>
      </dsp:nvSpPr>
      <dsp:spPr>
        <a:xfrm>
          <a:off x="98960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82899F-40AE-474B-9C1A-FEFD96C10E1F}">
      <dsp:nvSpPr>
        <dsp:cNvPr id="0" name=""/>
        <dsp:cNvSpPr/>
      </dsp:nvSpPr>
      <dsp:spPr>
        <a:xfrm>
          <a:off x="934039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B1054D-BC5F-4BFB-9EB4-740A59A1C995}">
      <dsp:nvSpPr>
        <dsp:cNvPr id="0" name=""/>
        <dsp:cNvSpPr/>
      </dsp:nvSpPr>
      <dsp:spPr>
        <a:xfrm>
          <a:off x="1769118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577E21-9C50-4AC4-9FCA-BA949CE1ECD0}">
      <dsp:nvSpPr>
        <dsp:cNvPr id="0" name=""/>
        <dsp:cNvSpPr/>
      </dsp:nvSpPr>
      <dsp:spPr>
        <a:xfrm>
          <a:off x="2604197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B28A73-E31C-4AE7-BA16-16C06D3A8ED3}">
      <dsp:nvSpPr>
        <dsp:cNvPr id="0" name=""/>
        <dsp:cNvSpPr/>
      </dsp:nvSpPr>
      <dsp:spPr>
        <a:xfrm>
          <a:off x="3439276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CF6C3C-E903-4363-86F9-8D34473AFD28}">
      <dsp:nvSpPr>
        <dsp:cNvPr id="0" name=""/>
        <dsp:cNvSpPr/>
      </dsp:nvSpPr>
      <dsp:spPr>
        <a:xfrm>
          <a:off x="4274355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3E405E-84F2-4172-8793-845B5A8684E5}">
      <dsp:nvSpPr>
        <dsp:cNvPr id="0" name=""/>
        <dsp:cNvSpPr/>
      </dsp:nvSpPr>
      <dsp:spPr>
        <a:xfrm>
          <a:off x="5109433" y="3162340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E9E94-D17A-43CC-9F42-68DCCBC23B7E}">
      <dsp:nvSpPr>
        <dsp:cNvPr id="0" name=""/>
        <dsp:cNvSpPr/>
      </dsp:nvSpPr>
      <dsp:spPr>
        <a:xfrm>
          <a:off x="98960" y="3412212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98960" y="3412212"/>
        <a:ext cx="5917882" cy="537989"/>
      </dsp:txXfrm>
    </dsp:sp>
    <dsp:sp modelId="{AEB5A5C8-E065-4991-AEC2-4FC1F1A019CD}">
      <dsp:nvSpPr>
        <dsp:cNvPr id="0" name=""/>
        <dsp:cNvSpPr/>
      </dsp:nvSpPr>
      <dsp:spPr>
        <a:xfrm>
          <a:off x="98960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A12939-9E06-4497-9619-2EBCB32E67AA}">
      <dsp:nvSpPr>
        <dsp:cNvPr id="0" name=""/>
        <dsp:cNvSpPr/>
      </dsp:nvSpPr>
      <dsp:spPr>
        <a:xfrm>
          <a:off x="934039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882276-5226-46F2-BE7A-2A67C00893B6}">
      <dsp:nvSpPr>
        <dsp:cNvPr id="0" name=""/>
        <dsp:cNvSpPr/>
      </dsp:nvSpPr>
      <dsp:spPr>
        <a:xfrm>
          <a:off x="1769118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620FF9-ADDD-4FF5-BD66-89CD5BE7C56E}">
      <dsp:nvSpPr>
        <dsp:cNvPr id="0" name=""/>
        <dsp:cNvSpPr/>
      </dsp:nvSpPr>
      <dsp:spPr>
        <a:xfrm>
          <a:off x="2604197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44F7E8-B994-4553-9E97-C98E65032B81}">
      <dsp:nvSpPr>
        <dsp:cNvPr id="0" name=""/>
        <dsp:cNvSpPr/>
      </dsp:nvSpPr>
      <dsp:spPr>
        <a:xfrm>
          <a:off x="3439276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F8C671-D3AB-47B6-A331-F4AC08E48D4B}">
      <dsp:nvSpPr>
        <dsp:cNvPr id="0" name=""/>
        <dsp:cNvSpPr/>
      </dsp:nvSpPr>
      <dsp:spPr>
        <a:xfrm>
          <a:off x="4274355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E28419-9A86-49BC-9224-0FD4F3E63716}">
      <dsp:nvSpPr>
        <dsp:cNvPr id="0" name=""/>
        <dsp:cNvSpPr/>
      </dsp:nvSpPr>
      <dsp:spPr>
        <a:xfrm>
          <a:off x="5109433" y="3950202"/>
          <a:ext cx="789051" cy="131508"/>
        </a:xfrm>
        <a:prstGeom prst="parallelogram">
          <a:avLst>
            <a:gd name="adj" fmla="val 14084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42386B-9CB3-42BD-8359-D4983AE6BE94}">
      <dsp:nvSpPr>
        <dsp:cNvPr id="0" name=""/>
        <dsp:cNvSpPr/>
      </dsp:nvSpPr>
      <dsp:spPr>
        <a:xfrm>
          <a:off x="98960" y="4200074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Reason 3</a:t>
          </a:r>
        </a:p>
      </dsp:txBody>
      <dsp:txXfrm>
        <a:off x="98960" y="4200074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738064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847654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Getting Dung a sanitary toilet will prevent bad health hazards.</a:t>
          </a:r>
        </a:p>
      </dsp:txBody>
      <dsp:txXfrm>
        <a:off x="98960" y="4847654"/>
        <a:ext cx="5994814" cy="876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102D-42FF-4A85-A02D-7481E7A75E0F}">
      <dsp:nvSpPr>
        <dsp:cNvPr id="0" name=""/>
        <dsp:cNvSpPr/>
      </dsp:nvSpPr>
      <dsp:spPr>
        <a:xfrm>
          <a:off x="738571" y="472890"/>
          <a:ext cx="919704" cy="919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AB4B5-A963-4380-A412-5C4625BCC117}">
      <dsp:nvSpPr>
        <dsp:cNvPr id="0" name=""/>
        <dsp:cNvSpPr/>
      </dsp:nvSpPr>
      <dsp:spPr>
        <a:xfrm>
          <a:off x="176529" y="168199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 ½ stars</a:t>
          </a:r>
        </a:p>
      </dsp:txBody>
      <dsp:txXfrm>
        <a:off x="176529" y="1681992"/>
        <a:ext cx="2043787" cy="720000"/>
      </dsp:txXfrm>
    </dsp:sp>
    <dsp:sp modelId="{E2979EBE-3C9F-40B8-83F5-24D11F871C4C}">
      <dsp:nvSpPr>
        <dsp:cNvPr id="0" name=""/>
        <dsp:cNvSpPr/>
      </dsp:nvSpPr>
      <dsp:spPr>
        <a:xfrm>
          <a:off x="3140021" y="472890"/>
          <a:ext cx="919704" cy="919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A4C57-F849-462E-8011-0EA2DFFCAE68}">
      <dsp:nvSpPr>
        <dsp:cNvPr id="0" name=""/>
        <dsp:cNvSpPr/>
      </dsp:nvSpPr>
      <dsp:spPr>
        <a:xfrm>
          <a:off x="2577979" y="168199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Only $235 to go</a:t>
          </a:r>
        </a:p>
      </dsp:txBody>
      <dsp:txXfrm>
        <a:off x="2577979" y="1681992"/>
        <a:ext cx="2043787" cy="720000"/>
      </dsp:txXfrm>
    </dsp:sp>
    <dsp:sp modelId="{EE795E02-5F71-4D16-B2DC-AF5A4EB3010F}">
      <dsp:nvSpPr>
        <dsp:cNvPr id="0" name=""/>
        <dsp:cNvSpPr/>
      </dsp:nvSpPr>
      <dsp:spPr>
        <a:xfrm>
          <a:off x="5541471" y="472890"/>
          <a:ext cx="919704" cy="9197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CB9AF-C472-43A2-BF70-1543D188722C}">
      <dsp:nvSpPr>
        <dsp:cNvPr id="0" name=""/>
        <dsp:cNvSpPr/>
      </dsp:nvSpPr>
      <dsp:spPr>
        <a:xfrm>
          <a:off x="4979429" y="168199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18 more days until Dung will no longer be on kiva</a:t>
          </a:r>
        </a:p>
      </dsp:txBody>
      <dsp:txXfrm>
        <a:off x="4979429" y="1681992"/>
        <a:ext cx="2043787" cy="720000"/>
      </dsp:txXfrm>
    </dsp:sp>
    <dsp:sp modelId="{052B3E96-060D-47DC-90B1-F5E965D7A3CB}">
      <dsp:nvSpPr>
        <dsp:cNvPr id="0" name=""/>
        <dsp:cNvSpPr/>
      </dsp:nvSpPr>
      <dsp:spPr>
        <a:xfrm>
          <a:off x="7942921" y="472890"/>
          <a:ext cx="919704" cy="919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54775-3D85-4BF4-BB47-33F36AAFCB5E}">
      <dsp:nvSpPr>
        <dsp:cNvPr id="0" name=""/>
        <dsp:cNvSpPr/>
      </dsp:nvSpPr>
      <dsp:spPr>
        <a:xfrm>
          <a:off x="7380880" y="168199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She is in need of something we take for granted!</a:t>
          </a:r>
        </a:p>
      </dsp:txBody>
      <dsp:txXfrm>
        <a:off x="7380880" y="1681992"/>
        <a:ext cx="204378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Kiva Project: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Dung's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By: Alexandria Polk, Ronni Polane, and Truly Wood</a:t>
            </a:r>
          </a:p>
        </p:txBody>
      </p: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/>
              <a:t>About Dung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D5959322-6C6D-4B2D-9911-BE34C90AD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E331B8-708C-4290-9C04-A0E41E82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Dung is a 36-year-old, married women, living in Vietnam. She has been farming for 10 years now, her family has a very low-income in her village. Dung and her family are hoping to live a healthy life with a clean toilet. Dung is seeking $235 loan for her toilet, and a loan of $100 from our class will go a long way.</a:t>
            </a: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117041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Reasons why: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16544"/>
              </p:ext>
            </p:extLst>
          </p:nvPr>
        </p:nvGraphicFramePr>
        <p:xfrm>
          <a:off x="5129906" y="685152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2">
            <a:extLst>
              <a:ext uri="{FF2B5EF4-FFF2-40B4-BE49-F238E27FC236}">
                <a16:creationId xmlns:a16="http://schemas.microsoft.com/office/drawing/2014/main" id="{3ACE0436-0037-4A46-9C44-2EB95BF30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31" name="Straight Connector 134">
            <a:extLst>
              <a:ext uri="{FF2B5EF4-FFF2-40B4-BE49-F238E27FC236}">
                <a16:creationId xmlns:a16="http://schemas.microsoft.com/office/drawing/2014/main" id="{05E6FF9D-6599-42FC-BD0E-BAA1B199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2" name="Rectangle 136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8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08" y="637075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Reason 1:</a:t>
            </a:r>
          </a:p>
        </p:txBody>
      </p:sp>
      <p:sp>
        <p:nvSpPr>
          <p:cNvPr id="136" name="Rectangle 140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E9D37E-79B5-46CD-A13B-C08549C12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09" y="2427534"/>
            <a:ext cx="3562053" cy="37933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Ratings do count and they give a lot of information concerning the likely-hood of the person you are loaning to pay you back. Since Dung has 3 ½ stars she is most-likely to pay back our loan of $100. So this means the risk rating we are going with is good.</a:t>
            </a:r>
          </a:p>
          <a:p>
            <a:pPr algn="l"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98E7ED88-D970-41CF-96A6-71F02E5D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588" y="1097568"/>
            <a:ext cx="5733690" cy="40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DA8AAFB-AFE6-4128-83DA-DCECA78A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76" y="1280464"/>
            <a:ext cx="3657499" cy="43653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/>
              </a:rPr>
              <a:t>      </a:t>
            </a:r>
            <a:r>
              <a:rPr lang="en-US" sz="4000" dirty="0">
                <a:solidFill>
                  <a:srgbClr val="FF0000"/>
                </a:solidFill>
                <a:latin typeface="Arial Black"/>
              </a:rPr>
              <a:t> </a:t>
            </a:r>
            <a:r>
              <a:rPr lang="en-US" sz="4000" dirty="0">
                <a:solidFill>
                  <a:schemeClr val="tx2"/>
                </a:solidFill>
                <a:latin typeface="Garamond"/>
                <a:cs typeface="Aldhabi"/>
              </a:rPr>
              <a:t>Reason 2:</a:t>
            </a:r>
            <a:endParaRPr lang="en-US" dirty="0">
              <a:solidFill>
                <a:schemeClr val="tx2"/>
              </a:solidFill>
              <a:latin typeface="Garamond"/>
              <a:cs typeface="Aldhab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 Black"/>
                <a:cs typeface="Aldhabi"/>
              </a:rPr>
              <a:t> </a:t>
            </a:r>
            <a:r>
              <a:rPr lang="en-US" sz="2800" dirty="0">
                <a:solidFill>
                  <a:schemeClr val="tx2"/>
                </a:solidFill>
                <a:latin typeface="Arial Black"/>
                <a:cs typeface="Aldhabi"/>
              </a:rPr>
              <a:t>  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Arial Black"/>
                <a:cs typeface="Aldhabi"/>
              </a:rPr>
              <a:t>   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Aldhabi"/>
              </a:rPr>
              <a:t>It</a:t>
            </a:r>
            <a:r>
              <a:rPr lang="en-US" sz="2800" dirty="0">
                <a:solidFill>
                  <a:schemeClr val="tx2"/>
                </a:solidFill>
                <a:latin typeface="Garamond"/>
              </a:rPr>
              <a:t> saves money! We are contributing to helping people like Dung who can't afford a sanitary toilet right now. Loaning this money will really help Dung for now, and she will later pay us back!</a:t>
            </a:r>
          </a:p>
        </p:txBody>
      </p:sp>
      <p:pic>
        <p:nvPicPr>
          <p:cNvPr id="6" name="Picture 6" descr="A white toilet sitting in a public bathroom&#10;&#10;Description generated with high confidence">
            <a:extLst>
              <a:ext uri="{FF2B5EF4-FFF2-40B4-BE49-F238E27FC236}">
                <a16:creationId xmlns:a16="http://schemas.microsoft.com/office/drawing/2014/main" id="{E07E363E-3B91-4296-BC45-A2F86460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85" y="1280326"/>
            <a:ext cx="5115464" cy="41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300CC-A6AF-4791-82FA-AB18E8BF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656" y="468010"/>
            <a:ext cx="3379133" cy="945820"/>
          </a:xfrm>
        </p:spPr>
        <p:txBody>
          <a:bodyPr>
            <a:normAutofit/>
          </a:bodyPr>
          <a:lstStyle/>
          <a:p>
            <a:r>
              <a:rPr lang="en-US"/>
              <a:t>Reason 3: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A9A4EA2-895C-4CFB-AB4F-AD501479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639" y="1491970"/>
            <a:ext cx="3623028" cy="5175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This also prevents bad health hazards. With a sanitary toilet, Dung can stay away from dangerous situations concerning her health. Some health hazards include problems with managing waist, and the bad effects it has on the environment.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38741D-CC15-4A31-BA8E-7581B6F90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137" y="2002660"/>
            <a:ext cx="4770406" cy="32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2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625D-1DD7-49E6-B788-565C6221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Why Choose Dung?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FC75B8C-6324-4A5E-8032-B80203E27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0865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27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422711-9A8E-4645-9A09-11BE4A02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8507A6-D0B9-40DB-80CD-B6430A88B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0EF31-F4F0-474B-9CEB-2F43D9F6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5740012" cy="1416721"/>
          </a:xfrm>
        </p:spPr>
        <p:txBody>
          <a:bodyPr>
            <a:normAutofit/>
          </a:bodyPr>
          <a:lstStyle/>
          <a:p>
            <a:r>
              <a:rPr lang="en-US" sz="4000">
                <a:latin typeface="Harrington"/>
              </a:rPr>
              <a:t>Thanks for listening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27FA74-C409-49AC-BD2B-A3ED70E0D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2486E-B650-4623-B994-F97D2D32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326895"/>
            <a:ext cx="4567427" cy="3548973"/>
          </a:xfrm>
        </p:spPr>
        <p:txBody>
          <a:bodyPr>
            <a:normAutofit/>
          </a:bodyPr>
          <a:lstStyle/>
          <a:p>
            <a:endParaRPr lang="en-US" sz="1800"/>
          </a:p>
          <a:p>
            <a:r>
              <a:rPr lang="en-US" sz="1800"/>
              <a:t>   </a:t>
            </a:r>
            <a:r>
              <a:rPr lang="en-US" sz="4000">
                <a:solidFill>
                  <a:srgbClr val="7030A0"/>
                </a:solidFill>
              </a:rPr>
              <a:t>PLEASE FUND FOR DUNG!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86D272-4201-42CA-89A9-4635FD75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388F973-5B68-4E85-858A-0BF498F47F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862"/>
          <a:stretch/>
        </p:blipFill>
        <p:spPr>
          <a:xfrm rot="5400000">
            <a:off x="7457679" y="2183594"/>
            <a:ext cx="5264080" cy="2478837"/>
          </a:xfrm>
          <a:prstGeom prst="rect">
            <a:avLst/>
          </a:prstGeom>
        </p:spPr>
      </p:pic>
      <p:pic>
        <p:nvPicPr>
          <p:cNvPr id="13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A6922FC-310C-472E-A7ED-83763D187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438" y="4099342"/>
            <a:ext cx="360584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Kiva Project: Dung's Story</vt:lpstr>
      <vt:lpstr>About Dung</vt:lpstr>
      <vt:lpstr>Reasons why:</vt:lpstr>
      <vt:lpstr>Reason 1:</vt:lpstr>
      <vt:lpstr>PowerPoint Presentation</vt:lpstr>
      <vt:lpstr>Reason 3:</vt:lpstr>
      <vt:lpstr>Why Choose Dung?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ORGANIC DESIGN</dc:title>
  <dc:creator/>
  <cp:revision>93</cp:revision>
  <dcterms:created xsi:type="dcterms:W3CDTF">2019-04-01T22:47:22Z</dcterms:created>
  <dcterms:modified xsi:type="dcterms:W3CDTF">2019-05-15T14:31:15Z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2019-04-01T22:47:27.7889703Z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c2c719b8-e8f8-4d67-8129-7409560cab03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